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30"/>
  </p:notesMasterIdLst>
  <p:handoutMasterIdLst>
    <p:handoutMasterId r:id="rId31"/>
  </p:handoutMasterIdLst>
  <p:sldIdLst>
    <p:sldId id="760" r:id="rId2"/>
    <p:sldId id="260" r:id="rId3"/>
    <p:sldId id="666" r:id="rId4"/>
    <p:sldId id="773" r:id="rId5"/>
    <p:sldId id="774" r:id="rId6"/>
    <p:sldId id="775" r:id="rId7"/>
    <p:sldId id="776" r:id="rId8"/>
    <p:sldId id="777" r:id="rId9"/>
    <p:sldId id="778" r:id="rId10"/>
    <p:sldId id="779" r:id="rId11"/>
    <p:sldId id="780" r:id="rId12"/>
    <p:sldId id="781" r:id="rId13"/>
    <p:sldId id="782" r:id="rId14"/>
    <p:sldId id="783" r:id="rId15"/>
    <p:sldId id="784" r:id="rId16"/>
    <p:sldId id="785" r:id="rId17"/>
    <p:sldId id="786" r:id="rId18"/>
    <p:sldId id="787" r:id="rId19"/>
    <p:sldId id="788" r:id="rId20"/>
    <p:sldId id="789" r:id="rId21"/>
    <p:sldId id="790" r:id="rId22"/>
    <p:sldId id="791" r:id="rId23"/>
    <p:sldId id="792" r:id="rId24"/>
    <p:sldId id="793" r:id="rId25"/>
    <p:sldId id="794" r:id="rId26"/>
    <p:sldId id="796" r:id="rId27"/>
    <p:sldId id="795" r:id="rId28"/>
    <p:sldId id="761" r:id="rId29"/>
  </p:sldIdLst>
  <p:sldSz cx="12192000" cy="6858000"/>
  <p:notesSz cx="6858000" cy="9144000"/>
  <p:embeddedFontLst>
    <p:embeddedFont>
      <p:font typeface="SpoqaHanSans" panose="020B0600000101010101" charset="-127"/>
      <p:regular r:id="rId32"/>
      <p:bold r:id="rId33"/>
    </p:embeddedFont>
    <p:embeddedFont>
      <p:font typeface="SpoqaHanSans Light" panose="020B0600000101010101" charset="-127"/>
      <p:regular r:id="rId34"/>
      <p:bold r:id="rId35"/>
    </p:embeddedFont>
    <p:embeddedFont>
      <p:font typeface="Montserrat" panose="020B0600000101010101" charset="0"/>
      <p:regular r:id="rId36"/>
      <p:bold r:id="rId37"/>
      <p:italic r:id="rId38"/>
      <p:boldItalic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6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A002"/>
    <a:srgbClr val="262626"/>
    <a:srgbClr val="F39924"/>
    <a:srgbClr val="1956D5"/>
    <a:srgbClr val="F39926"/>
    <a:srgbClr val="47CFFF"/>
    <a:srgbClr val="FAF654"/>
    <a:srgbClr val="FAF644"/>
    <a:srgbClr val="F4F428"/>
    <a:srgbClr val="EFA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110503-6C15-44BF-BA24-028E0B8229F5}" v="7" dt="2019-10-10T03:43:06.393"/>
    <p1510:client id="{4830D030-F328-4BF6-894E-30BA2C58E01D}" v="185" dt="2019-10-09T13:05:57.3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558"/>
  </p:normalViewPr>
  <p:slideViewPr>
    <p:cSldViewPr snapToGrid="0" snapToObjects="1">
      <p:cViewPr varScale="1">
        <p:scale>
          <a:sx n="104" d="100"/>
          <a:sy n="104" d="100"/>
        </p:scale>
        <p:origin x="204" y="102"/>
      </p:cViewPr>
      <p:guideLst>
        <p:guide orient="horz" pos="2159"/>
        <p:guide pos="64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3992" y="200"/>
      </p:cViewPr>
      <p:guideLst>
        <p:guide orient="horz" pos="2159"/>
        <p:guide pos="383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 기홍" userId="9f53249e4dc05dbc" providerId="LiveId" clId="{4830D030-F328-4BF6-894E-30BA2C58E01D}"/>
    <pc:docChg chg="undo custSel addSld delSld modSld sldOrd">
      <pc:chgData name="박 기홍" userId="9f53249e4dc05dbc" providerId="LiveId" clId="{4830D030-F328-4BF6-894E-30BA2C58E01D}" dt="2019-10-09T13:05:57.360" v="2581" actId="20577"/>
      <pc:docMkLst>
        <pc:docMk/>
      </pc:docMkLst>
      <pc:sldChg chg="modSp">
        <pc:chgData name="박 기홍" userId="9f53249e4dc05dbc" providerId="LiveId" clId="{4830D030-F328-4BF6-894E-30BA2C58E01D}" dt="2019-10-08T10:43:33.626" v="109" actId="20577"/>
        <pc:sldMkLst>
          <pc:docMk/>
          <pc:sldMk cId="1165991310" sldId="260"/>
        </pc:sldMkLst>
        <pc:spChg chg="mod">
          <ac:chgData name="박 기홍" userId="9f53249e4dc05dbc" providerId="LiveId" clId="{4830D030-F328-4BF6-894E-30BA2C58E01D}" dt="2019-10-08T10:43:33.626" v="109" actId="20577"/>
          <ac:spMkLst>
            <pc:docMk/>
            <pc:sldMk cId="1165991310" sldId="260"/>
            <ac:spMk id="2" creationId="{A94FED29-93D8-A948-81F6-D43B59106213}"/>
          </ac:spMkLst>
        </pc:spChg>
      </pc:sldChg>
      <pc:sldChg chg="modSp">
        <pc:chgData name="박 기홍" userId="9f53249e4dc05dbc" providerId="LiveId" clId="{4830D030-F328-4BF6-894E-30BA2C58E01D}" dt="2019-10-08T10:44:30.105" v="141" actId="20577"/>
        <pc:sldMkLst>
          <pc:docMk/>
          <pc:sldMk cId="686884142" sldId="666"/>
        </pc:sldMkLst>
        <pc:spChg chg="mod">
          <ac:chgData name="박 기홍" userId="9f53249e4dc05dbc" providerId="LiveId" clId="{4830D030-F328-4BF6-894E-30BA2C58E01D}" dt="2019-10-08T10:44:30.105" v="141" actId="20577"/>
          <ac:spMkLst>
            <pc:docMk/>
            <pc:sldMk cId="686884142" sldId="666"/>
            <ac:spMk id="6" creationId="{13A9CAAF-337C-9644-BC5B-A88BD5C17553}"/>
          </ac:spMkLst>
        </pc:spChg>
      </pc:sldChg>
      <pc:sldChg chg="addSp delSp modSp">
        <pc:chgData name="박 기홍" userId="9f53249e4dc05dbc" providerId="LiveId" clId="{4830D030-F328-4BF6-894E-30BA2C58E01D}" dt="2019-10-08T11:04:41.047" v="402" actId="2085"/>
        <pc:sldMkLst>
          <pc:docMk/>
          <pc:sldMk cId="2212795034" sldId="690"/>
        </pc:sldMkLst>
        <pc:spChg chg="mod">
          <ac:chgData name="박 기홍" userId="9f53249e4dc05dbc" providerId="LiveId" clId="{4830D030-F328-4BF6-894E-30BA2C58E01D}" dt="2019-10-08T10:45:14.931" v="182" actId="20577"/>
          <ac:spMkLst>
            <pc:docMk/>
            <pc:sldMk cId="2212795034" sldId="690"/>
            <ac:spMk id="2" creationId="{6FA55F1C-4B1E-FC4C-9D82-60DB8B2C9398}"/>
          </ac:spMkLst>
        </pc:spChg>
        <pc:spChg chg="del mod">
          <ac:chgData name="박 기홍" userId="9f53249e4dc05dbc" providerId="LiveId" clId="{4830D030-F328-4BF6-894E-30BA2C58E01D}" dt="2019-10-08T10:48:46.997" v="292" actId="478"/>
          <ac:spMkLst>
            <pc:docMk/>
            <pc:sldMk cId="2212795034" sldId="690"/>
            <ac:spMk id="3" creationId="{6C87FE5F-7015-D347-86CD-D6500E97CA89}"/>
          </ac:spMkLst>
        </pc:spChg>
        <pc:spChg chg="add del mod">
          <ac:chgData name="박 기홍" userId="9f53249e4dc05dbc" providerId="LiveId" clId="{4830D030-F328-4BF6-894E-30BA2C58E01D}" dt="2019-10-08T10:48:57.690" v="294" actId="11529"/>
          <ac:spMkLst>
            <pc:docMk/>
            <pc:sldMk cId="2212795034" sldId="690"/>
            <ac:spMk id="11" creationId="{D0E4B2B9-1B7D-498F-AD62-F05981338456}"/>
          </ac:spMkLst>
        </pc:spChg>
        <pc:spChg chg="add mod">
          <ac:chgData name="박 기홍" userId="9f53249e4dc05dbc" providerId="LiveId" clId="{4830D030-F328-4BF6-894E-30BA2C58E01D}" dt="2019-10-08T11:04:41.047" v="402" actId="2085"/>
          <ac:spMkLst>
            <pc:docMk/>
            <pc:sldMk cId="2212795034" sldId="690"/>
            <ac:spMk id="12" creationId="{8FF3A4C3-ABEB-473D-9493-50A654020E32}"/>
          </ac:spMkLst>
        </pc:spChg>
        <pc:spChg chg="add mod">
          <ac:chgData name="박 기홍" userId="9f53249e4dc05dbc" providerId="LiveId" clId="{4830D030-F328-4BF6-894E-30BA2C58E01D}" dt="2019-10-08T11:00:45.462" v="329" actId="692"/>
          <ac:spMkLst>
            <pc:docMk/>
            <pc:sldMk cId="2212795034" sldId="690"/>
            <ac:spMk id="13" creationId="{E55F2EFB-1E4B-493C-9EFD-7906F142183C}"/>
          </ac:spMkLst>
        </pc:spChg>
        <pc:spChg chg="add del mod">
          <ac:chgData name="박 기홍" userId="9f53249e4dc05dbc" providerId="LiveId" clId="{4830D030-F328-4BF6-894E-30BA2C58E01D}" dt="2019-10-08T11:00:56.637" v="331" actId="767"/>
          <ac:spMkLst>
            <pc:docMk/>
            <pc:sldMk cId="2212795034" sldId="690"/>
            <ac:spMk id="14" creationId="{BD973601-E0CD-4A29-B578-DFF6219D2E92}"/>
          </ac:spMkLst>
        </pc:spChg>
        <pc:spChg chg="add mod">
          <ac:chgData name="박 기홍" userId="9f53249e4dc05dbc" providerId="LiveId" clId="{4830D030-F328-4BF6-894E-30BA2C58E01D}" dt="2019-10-08T11:02:51.825" v="388" actId="1076"/>
          <ac:spMkLst>
            <pc:docMk/>
            <pc:sldMk cId="2212795034" sldId="690"/>
            <ac:spMk id="15" creationId="{BEDE05CD-42E2-4853-812B-4C3C3948B9D5}"/>
          </ac:spMkLst>
        </pc:spChg>
        <pc:spChg chg="add mod">
          <ac:chgData name="박 기홍" userId="9f53249e4dc05dbc" providerId="LiveId" clId="{4830D030-F328-4BF6-894E-30BA2C58E01D}" dt="2019-10-08T11:02:49.005" v="387" actId="1076"/>
          <ac:spMkLst>
            <pc:docMk/>
            <pc:sldMk cId="2212795034" sldId="690"/>
            <ac:spMk id="16" creationId="{A88EAB5D-98A0-4351-BF3C-8B7A5404FE69}"/>
          </ac:spMkLst>
        </pc:spChg>
        <pc:spChg chg="add mod">
          <ac:chgData name="박 기홍" userId="9f53249e4dc05dbc" providerId="LiveId" clId="{4830D030-F328-4BF6-894E-30BA2C58E01D}" dt="2019-10-08T11:03:14.982" v="397" actId="1076"/>
          <ac:spMkLst>
            <pc:docMk/>
            <pc:sldMk cId="2212795034" sldId="690"/>
            <ac:spMk id="17" creationId="{DCDA2C11-B808-4E21-9E5B-B53588BAABBF}"/>
          </ac:spMkLst>
        </pc:spChg>
        <pc:spChg chg="add mod">
          <ac:chgData name="박 기홍" userId="9f53249e4dc05dbc" providerId="LiveId" clId="{4830D030-F328-4BF6-894E-30BA2C58E01D}" dt="2019-10-08T11:03:10.619" v="396" actId="1076"/>
          <ac:spMkLst>
            <pc:docMk/>
            <pc:sldMk cId="2212795034" sldId="690"/>
            <ac:spMk id="18" creationId="{A1E3661A-0A2E-4ED9-93DF-3820FDF74F72}"/>
          </ac:spMkLst>
        </pc:spChg>
        <pc:cxnChg chg="add mod ord">
          <ac:chgData name="박 기홍" userId="9f53249e4dc05dbc" providerId="LiveId" clId="{4830D030-F328-4BF6-894E-30BA2C58E01D}" dt="2019-10-08T10:49:35.768" v="302" actId="692"/>
          <ac:cxnSpMkLst>
            <pc:docMk/>
            <pc:sldMk cId="2212795034" sldId="690"/>
            <ac:cxnSpMk id="8" creationId="{190CEFCF-1DED-4FA7-AEA0-0E2463FB4DC5}"/>
          </ac:cxnSpMkLst>
        </pc:cxnChg>
        <pc:cxnChg chg="add mod ord">
          <ac:chgData name="박 기홍" userId="9f53249e4dc05dbc" providerId="LiveId" clId="{4830D030-F328-4BF6-894E-30BA2C58E01D}" dt="2019-10-08T10:49:52.896" v="305" actId="692"/>
          <ac:cxnSpMkLst>
            <pc:docMk/>
            <pc:sldMk cId="2212795034" sldId="690"/>
            <ac:cxnSpMk id="10" creationId="{A61347BB-A6B5-4692-A946-85EC1D267F34}"/>
          </ac:cxnSpMkLst>
        </pc:cxnChg>
      </pc:sldChg>
      <pc:sldChg chg="modSp">
        <pc:chgData name="박 기홍" userId="9f53249e4dc05dbc" providerId="LiveId" clId="{4830D030-F328-4BF6-894E-30BA2C58E01D}" dt="2019-10-09T09:46:08.735" v="542" actId="1076"/>
        <pc:sldMkLst>
          <pc:docMk/>
          <pc:sldMk cId="938370563" sldId="760"/>
        </pc:sldMkLst>
        <pc:spChg chg="mod">
          <ac:chgData name="박 기홍" userId="9f53249e4dc05dbc" providerId="LiveId" clId="{4830D030-F328-4BF6-894E-30BA2C58E01D}" dt="2019-10-09T09:46:08.735" v="542" actId="1076"/>
          <ac:spMkLst>
            <pc:docMk/>
            <pc:sldMk cId="938370563" sldId="760"/>
            <ac:spMk id="5" creationId="{5EAE23E8-8817-D545-BEC3-50CF6A5867EC}"/>
          </ac:spMkLst>
        </pc:spChg>
      </pc:sldChg>
      <pc:sldChg chg="modSp add">
        <pc:chgData name="박 기홍" userId="9f53249e4dc05dbc" providerId="LiveId" clId="{4830D030-F328-4BF6-894E-30BA2C58E01D}" dt="2019-10-08T11:12:31.689" v="512" actId="20577"/>
        <pc:sldMkLst>
          <pc:docMk/>
          <pc:sldMk cId="682368153" sldId="762"/>
        </pc:sldMkLst>
        <pc:spChg chg="mod">
          <ac:chgData name="박 기홍" userId="9f53249e4dc05dbc" providerId="LiveId" clId="{4830D030-F328-4BF6-894E-30BA2C58E01D}" dt="2019-10-08T11:12:31.689" v="512" actId="20577"/>
          <ac:spMkLst>
            <pc:docMk/>
            <pc:sldMk cId="682368153" sldId="762"/>
            <ac:spMk id="6" creationId="{13A9CAAF-337C-9644-BC5B-A88BD5C17553}"/>
          </ac:spMkLst>
        </pc:spChg>
      </pc:sldChg>
      <pc:sldChg chg="modSp add">
        <pc:chgData name="박 기홍" userId="9f53249e4dc05dbc" providerId="LiveId" clId="{4830D030-F328-4BF6-894E-30BA2C58E01D}" dt="2019-10-09T09:49:21.381" v="913" actId="20577"/>
        <pc:sldMkLst>
          <pc:docMk/>
          <pc:sldMk cId="1176736792" sldId="763"/>
        </pc:sldMkLst>
        <pc:spChg chg="mod">
          <ac:chgData name="박 기홍" userId="9f53249e4dc05dbc" providerId="LiveId" clId="{4830D030-F328-4BF6-894E-30BA2C58E01D}" dt="2019-10-08T11:12:42.199" v="527" actId="20577"/>
          <ac:spMkLst>
            <pc:docMk/>
            <pc:sldMk cId="1176736792" sldId="763"/>
            <ac:spMk id="2" creationId="{6FA55F1C-4B1E-FC4C-9D82-60DB8B2C9398}"/>
          </ac:spMkLst>
        </pc:spChg>
        <pc:spChg chg="mod">
          <ac:chgData name="박 기홍" userId="9f53249e4dc05dbc" providerId="LiveId" clId="{4830D030-F328-4BF6-894E-30BA2C58E01D}" dt="2019-10-09T09:49:21.381" v="913" actId="20577"/>
          <ac:spMkLst>
            <pc:docMk/>
            <pc:sldMk cId="1176736792" sldId="763"/>
            <ac:spMk id="3" creationId="{6C87FE5F-7015-D347-86CD-D6500E97CA89}"/>
          </ac:spMkLst>
        </pc:spChg>
      </pc:sldChg>
      <pc:sldChg chg="addSp modSp add">
        <pc:chgData name="박 기홍" userId="9f53249e4dc05dbc" providerId="LiveId" clId="{4830D030-F328-4BF6-894E-30BA2C58E01D}" dt="2019-10-09T10:17:18.497" v="1460" actId="403"/>
        <pc:sldMkLst>
          <pc:docMk/>
          <pc:sldMk cId="591855415" sldId="764"/>
        </pc:sldMkLst>
        <pc:spChg chg="mod">
          <ac:chgData name="박 기홍" userId="9f53249e4dc05dbc" providerId="LiveId" clId="{4830D030-F328-4BF6-894E-30BA2C58E01D}" dt="2019-10-09T09:49:47.804" v="965" actId="20577"/>
          <ac:spMkLst>
            <pc:docMk/>
            <pc:sldMk cId="591855415" sldId="764"/>
            <ac:spMk id="2" creationId="{6FA55F1C-4B1E-FC4C-9D82-60DB8B2C9398}"/>
          </ac:spMkLst>
        </pc:spChg>
        <pc:spChg chg="mod">
          <ac:chgData name="박 기홍" userId="9f53249e4dc05dbc" providerId="LiveId" clId="{4830D030-F328-4BF6-894E-30BA2C58E01D}" dt="2019-10-09T10:17:18.497" v="1460" actId="403"/>
          <ac:spMkLst>
            <pc:docMk/>
            <pc:sldMk cId="591855415" sldId="764"/>
            <ac:spMk id="3" creationId="{6C87FE5F-7015-D347-86CD-D6500E97CA89}"/>
          </ac:spMkLst>
        </pc:spChg>
        <pc:picChg chg="add mod">
          <ac:chgData name="박 기홍" userId="9f53249e4dc05dbc" providerId="LiveId" clId="{4830D030-F328-4BF6-894E-30BA2C58E01D}" dt="2019-10-09T09:51:58.824" v="1014" actId="1076"/>
          <ac:picMkLst>
            <pc:docMk/>
            <pc:sldMk cId="591855415" sldId="764"/>
            <ac:picMk id="5" creationId="{34441463-2B1C-4BB1-8CEA-7A04B544C79F}"/>
          </ac:picMkLst>
        </pc:picChg>
      </pc:sldChg>
      <pc:sldChg chg="modSp add">
        <pc:chgData name="박 기홍" userId="9f53249e4dc05dbc" providerId="LiveId" clId="{4830D030-F328-4BF6-894E-30BA2C58E01D}" dt="2019-10-09T13:05:57.360" v="2581" actId="20577"/>
        <pc:sldMkLst>
          <pc:docMk/>
          <pc:sldMk cId="3598869884" sldId="765"/>
        </pc:sldMkLst>
        <pc:spChg chg="mod">
          <ac:chgData name="박 기홍" userId="9f53249e4dc05dbc" providerId="LiveId" clId="{4830D030-F328-4BF6-894E-30BA2C58E01D}" dt="2019-10-09T13:05:57.360" v="2581" actId="20577"/>
          <ac:spMkLst>
            <pc:docMk/>
            <pc:sldMk cId="3598869884" sldId="765"/>
            <ac:spMk id="2" creationId="{6FA55F1C-4B1E-FC4C-9D82-60DB8B2C9398}"/>
          </ac:spMkLst>
        </pc:spChg>
        <pc:spChg chg="mod">
          <ac:chgData name="박 기홍" userId="9f53249e4dc05dbc" providerId="LiveId" clId="{4830D030-F328-4BF6-894E-30BA2C58E01D}" dt="2019-10-09T12:50:33.083" v="2008" actId="20577"/>
          <ac:spMkLst>
            <pc:docMk/>
            <pc:sldMk cId="3598869884" sldId="765"/>
            <ac:spMk id="3" creationId="{6C87FE5F-7015-D347-86CD-D6500E97CA89}"/>
          </ac:spMkLst>
        </pc:spChg>
      </pc:sldChg>
      <pc:sldChg chg="modSp add ord">
        <pc:chgData name="박 기홍" userId="9f53249e4dc05dbc" providerId="LiveId" clId="{4830D030-F328-4BF6-894E-30BA2C58E01D}" dt="2019-10-09T12:51:54.334" v="2030" actId="20577"/>
        <pc:sldMkLst>
          <pc:docMk/>
          <pc:sldMk cId="1228589546" sldId="766"/>
        </pc:sldMkLst>
        <pc:spChg chg="mod">
          <ac:chgData name="박 기홍" userId="9f53249e4dc05dbc" providerId="LiveId" clId="{4830D030-F328-4BF6-894E-30BA2C58E01D}" dt="2019-10-09T12:51:54.334" v="2030" actId="20577"/>
          <ac:spMkLst>
            <pc:docMk/>
            <pc:sldMk cId="1228589546" sldId="766"/>
            <ac:spMk id="2" creationId="{6FA55F1C-4B1E-FC4C-9D82-60DB8B2C9398}"/>
          </ac:spMkLst>
        </pc:spChg>
        <pc:spChg chg="mod">
          <ac:chgData name="박 기홍" userId="9f53249e4dc05dbc" providerId="LiveId" clId="{4830D030-F328-4BF6-894E-30BA2C58E01D}" dt="2019-10-09T12:51:45.477" v="2012"/>
          <ac:spMkLst>
            <pc:docMk/>
            <pc:sldMk cId="1228589546" sldId="766"/>
            <ac:spMk id="3" creationId="{6C87FE5F-7015-D347-86CD-D6500E97CA89}"/>
          </ac:spMkLst>
        </pc:spChg>
      </pc:sldChg>
      <pc:sldChg chg="modSp add">
        <pc:chgData name="박 기홍" userId="9f53249e4dc05dbc" providerId="LiveId" clId="{4830D030-F328-4BF6-894E-30BA2C58E01D}" dt="2019-10-09T13:05:42.149" v="2565"/>
        <pc:sldMkLst>
          <pc:docMk/>
          <pc:sldMk cId="530221658" sldId="767"/>
        </pc:sldMkLst>
        <pc:spChg chg="mod">
          <ac:chgData name="박 기홍" userId="9f53249e4dc05dbc" providerId="LiveId" clId="{4830D030-F328-4BF6-894E-30BA2C58E01D}" dt="2019-10-09T12:53:14.476" v="2053" actId="20577"/>
          <ac:spMkLst>
            <pc:docMk/>
            <pc:sldMk cId="530221658" sldId="767"/>
            <ac:spMk id="2" creationId="{6FA55F1C-4B1E-FC4C-9D82-60DB8B2C9398}"/>
          </ac:spMkLst>
        </pc:spChg>
        <pc:spChg chg="mod">
          <ac:chgData name="박 기홍" userId="9f53249e4dc05dbc" providerId="LiveId" clId="{4830D030-F328-4BF6-894E-30BA2C58E01D}" dt="2019-10-09T13:05:42.149" v="2565"/>
          <ac:spMkLst>
            <pc:docMk/>
            <pc:sldMk cId="530221658" sldId="767"/>
            <ac:spMk id="3" creationId="{6C87FE5F-7015-D347-86CD-D6500E97CA89}"/>
          </ac:spMkLst>
        </pc:spChg>
      </pc:sldChg>
      <pc:sldChg chg="modSp add">
        <pc:chgData name="박 기홍" userId="9f53249e4dc05dbc" providerId="LiveId" clId="{4830D030-F328-4BF6-894E-30BA2C58E01D}" dt="2019-10-09T13:05:08.487" v="2547" actId="1076"/>
        <pc:sldMkLst>
          <pc:docMk/>
          <pc:sldMk cId="1968234368" sldId="768"/>
        </pc:sldMkLst>
        <pc:spChg chg="mod">
          <ac:chgData name="박 기홍" userId="9f53249e4dc05dbc" providerId="LiveId" clId="{4830D030-F328-4BF6-894E-30BA2C58E01D}" dt="2019-10-09T13:03:51.950" v="2335" actId="20577"/>
          <ac:spMkLst>
            <pc:docMk/>
            <pc:sldMk cId="1968234368" sldId="768"/>
            <ac:spMk id="2" creationId="{6FA55F1C-4B1E-FC4C-9D82-60DB8B2C9398}"/>
          </ac:spMkLst>
        </pc:spChg>
        <pc:spChg chg="mod">
          <ac:chgData name="박 기홍" userId="9f53249e4dc05dbc" providerId="LiveId" clId="{4830D030-F328-4BF6-894E-30BA2C58E01D}" dt="2019-10-09T13:05:08.487" v="2547" actId="1076"/>
          <ac:spMkLst>
            <pc:docMk/>
            <pc:sldMk cId="1968234368" sldId="768"/>
            <ac:spMk id="3" creationId="{6C87FE5F-7015-D347-86CD-D6500E97CA89}"/>
          </ac:spMkLst>
        </pc:spChg>
      </pc:sldChg>
      <pc:sldChg chg="add del">
        <pc:chgData name="박 기홍" userId="9f53249e4dc05dbc" providerId="LiveId" clId="{4830D030-F328-4BF6-894E-30BA2C58E01D}" dt="2019-10-09T13:05:46.164" v="2566" actId="47"/>
        <pc:sldMkLst>
          <pc:docMk/>
          <pc:sldMk cId="3187327686" sldId="769"/>
        </pc:sldMkLst>
      </pc:sldChg>
      <pc:sldChg chg="addSp delSp modSp add">
        <pc:chgData name="박 기홍" userId="9f53249e4dc05dbc" providerId="LiveId" clId="{4830D030-F328-4BF6-894E-30BA2C58E01D}" dt="2019-10-08T11:11:32.707" v="489" actId="20577"/>
        <pc:sldMkLst>
          <pc:docMk/>
          <pc:sldMk cId="2073779115" sldId="770"/>
        </pc:sldMkLst>
        <pc:spChg chg="add mod">
          <ac:chgData name="박 기홍" userId="9f53249e4dc05dbc" providerId="LiveId" clId="{4830D030-F328-4BF6-894E-30BA2C58E01D}" dt="2019-10-08T11:10:02.836" v="446" actId="164"/>
          <ac:spMkLst>
            <pc:docMk/>
            <pc:sldMk cId="2073779115" sldId="770"/>
            <ac:spMk id="3" creationId="{FC476ED9-B1C6-4BED-833B-E1607C3B583A}"/>
          </ac:spMkLst>
        </pc:spChg>
        <pc:spChg chg="mod">
          <ac:chgData name="박 기홍" userId="9f53249e4dc05dbc" providerId="LiveId" clId="{4830D030-F328-4BF6-894E-30BA2C58E01D}" dt="2019-10-08T11:04:36.770" v="401" actId="2085"/>
          <ac:spMkLst>
            <pc:docMk/>
            <pc:sldMk cId="2073779115" sldId="770"/>
            <ac:spMk id="12" creationId="{8FF3A4C3-ABEB-473D-9493-50A654020E32}"/>
          </ac:spMkLst>
        </pc:spChg>
        <pc:spChg chg="del">
          <ac:chgData name="박 기홍" userId="9f53249e4dc05dbc" providerId="LiveId" clId="{4830D030-F328-4BF6-894E-30BA2C58E01D}" dt="2019-10-08T11:03:41.135" v="400" actId="478"/>
          <ac:spMkLst>
            <pc:docMk/>
            <pc:sldMk cId="2073779115" sldId="770"/>
            <ac:spMk id="13" creationId="{E55F2EFB-1E4B-493C-9EFD-7906F142183C}"/>
          </ac:spMkLst>
        </pc:spChg>
        <pc:spChg chg="del">
          <ac:chgData name="박 기홍" userId="9f53249e4dc05dbc" providerId="LiveId" clId="{4830D030-F328-4BF6-894E-30BA2C58E01D}" dt="2019-10-08T11:03:38.271" v="399" actId="478"/>
          <ac:spMkLst>
            <pc:docMk/>
            <pc:sldMk cId="2073779115" sldId="770"/>
            <ac:spMk id="15" creationId="{BEDE05CD-42E2-4853-812B-4C3C3948B9D5}"/>
          </ac:spMkLst>
        </pc:spChg>
        <pc:spChg chg="del">
          <ac:chgData name="박 기홍" userId="9f53249e4dc05dbc" providerId="LiveId" clId="{4830D030-F328-4BF6-894E-30BA2C58E01D}" dt="2019-10-08T11:03:38.271" v="399" actId="478"/>
          <ac:spMkLst>
            <pc:docMk/>
            <pc:sldMk cId="2073779115" sldId="770"/>
            <ac:spMk id="16" creationId="{A88EAB5D-98A0-4351-BF3C-8B7A5404FE69}"/>
          </ac:spMkLst>
        </pc:spChg>
        <pc:spChg chg="del">
          <ac:chgData name="박 기홍" userId="9f53249e4dc05dbc" providerId="LiveId" clId="{4830D030-F328-4BF6-894E-30BA2C58E01D}" dt="2019-10-08T11:03:38.271" v="399" actId="478"/>
          <ac:spMkLst>
            <pc:docMk/>
            <pc:sldMk cId="2073779115" sldId="770"/>
            <ac:spMk id="17" creationId="{DCDA2C11-B808-4E21-9E5B-B53588BAABBF}"/>
          </ac:spMkLst>
        </pc:spChg>
        <pc:spChg chg="del">
          <ac:chgData name="박 기홍" userId="9f53249e4dc05dbc" providerId="LiveId" clId="{4830D030-F328-4BF6-894E-30BA2C58E01D}" dt="2019-10-08T11:03:38.271" v="399" actId="478"/>
          <ac:spMkLst>
            <pc:docMk/>
            <pc:sldMk cId="2073779115" sldId="770"/>
            <ac:spMk id="18" creationId="{A1E3661A-0A2E-4ED9-93DF-3820FDF74F72}"/>
          </ac:spMkLst>
        </pc:spChg>
        <pc:spChg chg="add mod">
          <ac:chgData name="박 기홍" userId="9f53249e4dc05dbc" providerId="LiveId" clId="{4830D030-F328-4BF6-894E-30BA2C58E01D}" dt="2019-10-08T11:11:32.707" v="489" actId="20577"/>
          <ac:spMkLst>
            <pc:docMk/>
            <pc:sldMk cId="2073779115" sldId="770"/>
            <ac:spMk id="32" creationId="{FACA8921-9C9D-412B-BBD1-BF4EA9CAD625}"/>
          </ac:spMkLst>
        </pc:spChg>
        <pc:spChg chg="add mod">
          <ac:chgData name="박 기홍" userId="9f53249e4dc05dbc" providerId="LiveId" clId="{4830D030-F328-4BF6-894E-30BA2C58E01D}" dt="2019-10-08T11:11:04.709" v="472" actId="20577"/>
          <ac:spMkLst>
            <pc:docMk/>
            <pc:sldMk cId="2073779115" sldId="770"/>
            <ac:spMk id="33" creationId="{2C04C3D1-8290-417E-8BC0-9D42003BC5AC}"/>
          </ac:spMkLst>
        </pc:spChg>
        <pc:spChg chg="add mod">
          <ac:chgData name="박 기홍" userId="9f53249e4dc05dbc" providerId="LiveId" clId="{4830D030-F328-4BF6-894E-30BA2C58E01D}" dt="2019-10-08T11:11:11.046" v="478" actId="20577"/>
          <ac:spMkLst>
            <pc:docMk/>
            <pc:sldMk cId="2073779115" sldId="770"/>
            <ac:spMk id="34" creationId="{B0E64A69-5038-45FC-A709-CBD73BC34401}"/>
          </ac:spMkLst>
        </pc:spChg>
        <pc:spChg chg="add mod">
          <ac:chgData name="박 기홍" userId="9f53249e4dc05dbc" providerId="LiveId" clId="{4830D030-F328-4BF6-894E-30BA2C58E01D}" dt="2019-10-08T11:10:46.961" v="453"/>
          <ac:spMkLst>
            <pc:docMk/>
            <pc:sldMk cId="2073779115" sldId="770"/>
            <ac:spMk id="35" creationId="{B7285E36-5EAB-4FCD-AAC2-3A32F7125E02}"/>
          </ac:spMkLst>
        </pc:spChg>
        <pc:grpChg chg="add mod">
          <ac:chgData name="박 기홍" userId="9f53249e4dc05dbc" providerId="LiveId" clId="{4830D030-F328-4BF6-894E-30BA2C58E01D}" dt="2019-10-08T11:10:08.693" v="447" actId="14861"/>
          <ac:grpSpMkLst>
            <pc:docMk/>
            <pc:sldMk cId="2073779115" sldId="770"/>
            <ac:grpSpMk id="31" creationId="{C5E00F1E-D899-45E5-B9B1-B0700AB0231A}"/>
          </ac:grpSpMkLst>
        </pc:grpChg>
        <pc:cxnChg chg="add mod ord">
          <ac:chgData name="박 기홍" userId="9f53249e4dc05dbc" providerId="LiveId" clId="{4830D030-F328-4BF6-894E-30BA2C58E01D}" dt="2019-10-08T11:10:02.836" v="446" actId="164"/>
          <ac:cxnSpMkLst>
            <pc:docMk/>
            <pc:sldMk cId="2073779115" sldId="770"/>
            <ac:cxnSpMk id="6" creationId="{E22835A9-787C-497E-AEB9-E999856F394E}"/>
          </ac:cxnSpMkLst>
        </pc:cxnChg>
        <pc:cxnChg chg="del">
          <ac:chgData name="박 기홍" userId="9f53249e4dc05dbc" providerId="LiveId" clId="{4830D030-F328-4BF6-894E-30BA2C58E01D}" dt="2019-10-08T11:03:38.271" v="399" actId="478"/>
          <ac:cxnSpMkLst>
            <pc:docMk/>
            <pc:sldMk cId="2073779115" sldId="770"/>
            <ac:cxnSpMk id="8" creationId="{190CEFCF-1DED-4FA7-AEA0-0E2463FB4DC5}"/>
          </ac:cxnSpMkLst>
        </pc:cxnChg>
        <pc:cxnChg chg="del">
          <ac:chgData name="박 기홍" userId="9f53249e4dc05dbc" providerId="LiveId" clId="{4830D030-F328-4BF6-894E-30BA2C58E01D}" dt="2019-10-08T11:03:38.271" v="399" actId="478"/>
          <ac:cxnSpMkLst>
            <pc:docMk/>
            <pc:sldMk cId="2073779115" sldId="770"/>
            <ac:cxnSpMk id="10" creationId="{A61347BB-A6B5-4692-A946-85EC1D267F34}"/>
          </ac:cxnSpMkLst>
        </pc:cxnChg>
        <pc:cxnChg chg="add mod">
          <ac:chgData name="박 기홍" userId="9f53249e4dc05dbc" providerId="LiveId" clId="{4830D030-F328-4BF6-894E-30BA2C58E01D}" dt="2019-10-08T11:07:46.294" v="421" actId="571"/>
          <ac:cxnSpMkLst>
            <pc:docMk/>
            <pc:sldMk cId="2073779115" sldId="770"/>
            <ac:cxnSpMk id="19" creationId="{C4B7A77F-AAFC-4611-B71C-649534CEA9A5}"/>
          </ac:cxnSpMkLst>
        </pc:cxnChg>
        <pc:cxnChg chg="add mod">
          <ac:chgData name="박 기홍" userId="9f53249e4dc05dbc" providerId="LiveId" clId="{4830D030-F328-4BF6-894E-30BA2C58E01D}" dt="2019-10-08T11:10:02.836" v="446" actId="164"/>
          <ac:cxnSpMkLst>
            <pc:docMk/>
            <pc:sldMk cId="2073779115" sldId="770"/>
            <ac:cxnSpMk id="20" creationId="{E9129D5C-DACC-425C-B8B7-483B90B67877}"/>
          </ac:cxnSpMkLst>
        </pc:cxnChg>
        <pc:cxnChg chg="add mod">
          <ac:chgData name="박 기홍" userId="9f53249e4dc05dbc" providerId="LiveId" clId="{4830D030-F328-4BF6-894E-30BA2C58E01D}" dt="2019-10-08T11:10:02.836" v="446" actId="164"/>
          <ac:cxnSpMkLst>
            <pc:docMk/>
            <pc:sldMk cId="2073779115" sldId="770"/>
            <ac:cxnSpMk id="21" creationId="{3689A673-FF4C-4D65-8EB7-02C08C66AFBF}"/>
          </ac:cxnSpMkLst>
        </pc:cxnChg>
      </pc:sldChg>
      <pc:sldChg chg="modSp add">
        <pc:chgData name="박 기홍" userId="9f53249e4dc05dbc" providerId="LiveId" clId="{4830D030-F328-4BF6-894E-30BA2C58E01D}" dt="2019-10-09T12:42:12.851" v="1777" actId="20577"/>
        <pc:sldMkLst>
          <pc:docMk/>
          <pc:sldMk cId="1973868784" sldId="771"/>
        </pc:sldMkLst>
        <pc:spChg chg="mod">
          <ac:chgData name="박 기홍" userId="9f53249e4dc05dbc" providerId="LiveId" clId="{4830D030-F328-4BF6-894E-30BA2C58E01D}" dt="2019-10-09T12:42:12.851" v="1777" actId="20577"/>
          <ac:spMkLst>
            <pc:docMk/>
            <pc:sldMk cId="1973868784" sldId="771"/>
            <ac:spMk id="6" creationId="{13A9CAAF-337C-9644-BC5B-A88BD5C17553}"/>
          </ac:spMkLst>
        </pc:spChg>
      </pc:sldChg>
      <pc:sldChg chg="modSp add">
        <pc:chgData name="박 기홍" userId="9f53249e4dc05dbc" providerId="LiveId" clId="{4830D030-F328-4BF6-894E-30BA2C58E01D}" dt="2019-10-09T12:53:17.184" v="2054" actId="20577"/>
        <pc:sldMkLst>
          <pc:docMk/>
          <pc:sldMk cId="28643011" sldId="772"/>
        </pc:sldMkLst>
        <pc:spChg chg="mod">
          <ac:chgData name="박 기홍" userId="9f53249e4dc05dbc" providerId="LiveId" clId="{4830D030-F328-4BF6-894E-30BA2C58E01D}" dt="2019-10-09T12:53:17.184" v="2054" actId="20577"/>
          <ac:spMkLst>
            <pc:docMk/>
            <pc:sldMk cId="28643011" sldId="772"/>
            <ac:spMk id="6" creationId="{13A9CAAF-337C-9644-BC5B-A88BD5C17553}"/>
          </ac:spMkLst>
        </pc:spChg>
      </pc:sldChg>
    </pc:docChg>
  </pc:docChgLst>
  <pc:docChgLst>
    <pc:chgData name="박 기홍" userId="9f53249e4dc05dbc" providerId="LiveId" clId="{08110503-6C15-44BF-BA24-028E0B8229F5}"/>
    <pc:docChg chg="custSel modSld">
      <pc:chgData name="박 기홍" userId="9f53249e4dc05dbc" providerId="LiveId" clId="{08110503-6C15-44BF-BA24-028E0B8229F5}" dt="2019-10-10T03:43:15.964" v="139" actId="1076"/>
      <pc:docMkLst>
        <pc:docMk/>
      </pc:docMkLst>
      <pc:sldChg chg="addSp modSp">
        <pc:chgData name="박 기홍" userId="9f53249e4dc05dbc" providerId="LiveId" clId="{08110503-6C15-44BF-BA24-028E0B8229F5}" dt="2019-10-10T03:43:15.964" v="139" actId="1076"/>
        <pc:sldMkLst>
          <pc:docMk/>
          <pc:sldMk cId="2212795034" sldId="690"/>
        </pc:sldMkLst>
        <pc:spChg chg="add mod">
          <ac:chgData name="박 기홍" userId="9f53249e4dc05dbc" providerId="LiveId" clId="{08110503-6C15-44BF-BA24-028E0B8229F5}" dt="2019-10-10T03:43:15.964" v="139" actId="1076"/>
          <ac:spMkLst>
            <pc:docMk/>
            <pc:sldMk cId="2212795034" sldId="690"/>
            <ac:spMk id="3" creationId="{237E67AF-77A3-4D17-976E-17117EA4A188}"/>
          </ac:spMkLst>
        </pc:spChg>
      </pc:sldChg>
      <pc:sldChg chg="modSp">
        <pc:chgData name="박 기홍" userId="9f53249e4dc05dbc" providerId="LiveId" clId="{08110503-6C15-44BF-BA24-028E0B8229F5}" dt="2019-10-09T13:11:31.453" v="84" actId="20577"/>
        <pc:sldMkLst>
          <pc:docMk/>
          <pc:sldMk cId="1968234368" sldId="768"/>
        </pc:sldMkLst>
        <pc:spChg chg="mod">
          <ac:chgData name="박 기홍" userId="9f53249e4dc05dbc" providerId="LiveId" clId="{08110503-6C15-44BF-BA24-028E0B8229F5}" dt="2019-10-09T13:11:31.453" v="84" actId="20577"/>
          <ac:spMkLst>
            <pc:docMk/>
            <pc:sldMk cId="1968234368" sldId="768"/>
            <ac:spMk id="3" creationId="{6C87FE5F-7015-D347-86CD-D6500E97CA8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A6946DBC-8A3D-AD42-82BA-5F4B02BD694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02C6DB-AB23-0E4D-B199-FACE2679FB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C9BDC3-203E-9B40-AB0C-9C10F7B9DF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4C9F67-627E-3749-BD09-3A0BDACF6A6F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42D48517-8B64-F142-A088-F83EBB1728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5C1BDC-07F2-5340-9272-EB279B5BEEF4}" type="datetimeFigureOut">
              <a:rPr kumimoji="1" lang="ko-KR" altLang="en-US" smtClean="0"/>
              <a:t>2019-11-07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63892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56E1E-5EE6-9647-87F5-DEA9AD21627A}" type="datetimeFigureOut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E2324-1D11-9041-A168-AD367FB5EA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4488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AE2324-1D11-9041-A168-AD367FB5EA50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57128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60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679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AE2324-1D11-9041-A168-AD367FB5EA50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50744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267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587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AE2324-1D11-9041-A168-AD367FB5EA50}" type="slidenum">
              <a:rPr kumimoji="1" lang="ko-KR" altLang="en-US" smtClean="0"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106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41133219-FA6D-724E-8693-B440A61E8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35F113-2078-B045-9A18-CBE0CCD58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BC898-8255-0642-9241-4B2D029E1EF5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7A69F2-05B2-3F45-B0C3-27E2314EE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kumimoji="1" lang="ko-KR" altLang="en-US" dirty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BDD5D4DB-18C7-8947-B8F4-22559561C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3C8CB550-9E89-9B40-890B-9D5E030841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66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defRPr>
            </a:lvl1pPr>
          </a:lstStyle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95810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536D7A-2966-DD4A-A4D6-5966802FB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73AA58-D43B-3B42-AA4F-A06163CAB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9939CA-F824-D44A-AED0-4459B141C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E22DB-95D2-6644-B1CE-A288568E61BA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8CAB34-2023-1347-8BA1-A96E19365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B563B4-712A-0940-A24A-707F47B4A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6223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738FF33-4B31-9044-A2A6-144D2C9D8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3B7751-A399-C24E-947B-C62DFB87B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F8C4EF-2965-C341-A5EA-335A28DF7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76F8-86DD-AD4E-9C03-151951D0EBE2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BE8F40-F8C7-F64B-A86F-9CD0D1065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3D989C-CE07-C447-996E-5679F2885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152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BD2DF-B326-3446-822C-B004B6AC5D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Montserrat" pitchFamily="2" charset="0"/>
              </a:defRPr>
            </a:lvl1pPr>
          </a:lstStyle>
          <a:p>
            <a:r>
              <a:rPr lang="en-US" altLang="ko-KR" sz="4400" dirty="0">
                <a:latin typeface="Montserrat" pitchFamily="2" charset="0"/>
                <a:ea typeface="SpoqaHanSans" panose="020B0500000000000000" pitchFamily="34" charset="-128"/>
              </a:rPr>
              <a:t>Title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931AA3-F672-A542-B5FA-DF24FC486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131AEB-5D8E-D54C-A88A-2743C5E8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D49E7-99AB-1544-B7B3-E337E3E2DD6F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2ADC72-ECA7-E645-B5AD-14B02FB84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547F8D8F-48F7-6D4E-85FB-3081EA9AED63}"/>
              </a:ext>
            </a:extLst>
          </p:cNvPr>
          <p:cNvSpPr/>
          <p:nvPr/>
        </p:nvSpPr>
        <p:spPr>
          <a:xfrm>
            <a:off x="664776" y="799954"/>
            <a:ext cx="110522" cy="379703"/>
          </a:xfrm>
          <a:custGeom>
            <a:avLst/>
            <a:gdLst/>
            <a:ahLst/>
            <a:cxnLst/>
            <a:rect l="l" t="t" r="r" b="b"/>
            <a:pathLst>
              <a:path w="182245" h="626110">
                <a:moveTo>
                  <a:pt x="0" y="625548"/>
                </a:moveTo>
                <a:lnTo>
                  <a:pt x="181939" y="625548"/>
                </a:lnTo>
                <a:lnTo>
                  <a:pt x="181939" y="0"/>
                </a:lnTo>
                <a:lnTo>
                  <a:pt x="0" y="0"/>
                </a:lnTo>
                <a:lnTo>
                  <a:pt x="0" y="625548"/>
                </a:lnTo>
                <a:close/>
              </a:path>
            </a:pathLst>
          </a:custGeom>
          <a:solidFill>
            <a:srgbClr val="F3A002"/>
          </a:solidFill>
        </p:spPr>
        <p:txBody>
          <a:bodyPr wrap="square" lIns="0" tIns="0" rIns="0" bIns="0" rtlCol="0"/>
          <a:lstStyle/>
          <a:p>
            <a:endParaRPr sz="662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A8AD4CAB-70BD-7845-B7BA-4FE7AC3759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66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defRPr>
            </a:lvl1pPr>
          </a:lstStyle>
          <a:p>
            <a:fld id="{9116B36B-1D95-924A-88ED-B43FD345C4B3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5CE3E129-5430-EF4F-9C09-80BE7EDCD334}"/>
              </a:ext>
            </a:extLst>
          </p:cNvPr>
          <p:cNvSpPr/>
          <p:nvPr userDrawn="1"/>
        </p:nvSpPr>
        <p:spPr>
          <a:xfrm>
            <a:off x="664776" y="799954"/>
            <a:ext cx="110522" cy="379703"/>
          </a:xfrm>
          <a:custGeom>
            <a:avLst/>
            <a:gdLst/>
            <a:ahLst/>
            <a:cxnLst/>
            <a:rect l="l" t="t" r="r" b="b"/>
            <a:pathLst>
              <a:path w="182245" h="626110">
                <a:moveTo>
                  <a:pt x="0" y="625548"/>
                </a:moveTo>
                <a:lnTo>
                  <a:pt x="181939" y="625548"/>
                </a:lnTo>
                <a:lnTo>
                  <a:pt x="181939" y="0"/>
                </a:lnTo>
                <a:lnTo>
                  <a:pt x="0" y="0"/>
                </a:lnTo>
                <a:lnTo>
                  <a:pt x="0" y="625548"/>
                </a:lnTo>
                <a:close/>
              </a:path>
            </a:pathLst>
          </a:custGeom>
          <a:solidFill>
            <a:srgbClr val="F3A002"/>
          </a:solidFill>
        </p:spPr>
        <p:txBody>
          <a:bodyPr wrap="square" lIns="0" tIns="0" rIns="0" bIns="0" rtlCol="0"/>
          <a:lstStyle/>
          <a:p>
            <a:endParaRPr sz="662"/>
          </a:p>
        </p:txBody>
      </p:sp>
    </p:spTree>
    <p:extLst>
      <p:ext uri="{BB962C8B-B14F-4D97-AF65-F5344CB8AC3E}">
        <p14:creationId xmlns:p14="http://schemas.microsoft.com/office/powerpoint/2010/main" val="388494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D748FAC-FC00-BC43-B9B5-6A33C15F24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955"/>
          <a:stretch/>
        </p:blipFill>
        <p:spPr>
          <a:xfrm>
            <a:off x="-10378" y="-1587"/>
            <a:ext cx="12203588" cy="685958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3917EDA-CED3-834E-9607-27DBCBFFB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26E284-D733-034C-8CD5-7FEF0E738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838A73-A0C1-F94E-A639-2476E887D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D098D-CA15-E04F-A331-1F13EFC72359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F15E49-7391-FC43-92A8-6EFB1F665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1A82D522-E949-B04C-A188-FB02608D2C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66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defRPr>
            </a:lvl1pPr>
          </a:lstStyle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80579F9-F4B3-8244-BAC3-4817718E9F8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43599" y="6320802"/>
            <a:ext cx="1325568" cy="15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B70144-7276-8746-8D51-E7378A31CDA2}"/>
              </a:ext>
            </a:extLst>
          </p:cNvPr>
          <p:cNvSpPr txBox="1"/>
          <p:nvPr/>
        </p:nvSpPr>
        <p:spPr>
          <a:xfrm>
            <a:off x="5014614" y="6308209"/>
            <a:ext cx="216277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© </a:t>
            </a:r>
            <a:r>
              <a:rPr kumimoji="1" lang="en-US" altLang="ko-KR" sz="600" dirty="0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2019, </a:t>
            </a:r>
            <a:r>
              <a:rPr kumimoji="1" lang="en-US" altLang="ko-KR" sz="600" dirty="0" err="1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Likelion</a:t>
            </a:r>
            <a:r>
              <a:rPr kumimoji="1" lang="en-US" altLang="ko-KR" sz="600" dirty="0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 </a:t>
            </a:r>
            <a:r>
              <a:rPr kumimoji="1" lang="en-US" altLang="ko-KR" sz="600" dirty="0" err="1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Sahmyook</a:t>
            </a:r>
            <a:r>
              <a:rPr kumimoji="1" lang="en-US" altLang="ko-KR" sz="600" dirty="0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 University, All rights reserved.</a:t>
            </a:r>
            <a:endParaRPr kumimoji="1" lang="ko-KR" altLang="en-US" sz="600" dirty="0">
              <a:solidFill>
                <a:schemeClr val="bg1"/>
              </a:solidFill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91354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A032B3-3236-FD4C-8B86-A9891DE7A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134907-F89A-8C4B-9EA4-F74D02A9C4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F8F431-72FC-AF49-9B7B-B206C235F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R" alt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DE5E0F-C422-AD40-8459-6A30242A3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ED124-6DB8-F04E-AF75-BD9C35716E3C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23F9F3-108B-D941-B866-F60FF110E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DEA53D4E-A8D9-9C45-9026-7DC9CA0722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66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defRPr>
            </a:lvl1pPr>
          </a:lstStyle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96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183B86-3C38-D34A-A7CB-F6FDC6948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C57ABC-C09D-0C46-9584-0F4C3CAD4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7034BE-C719-8042-BC3E-6D1686051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2CC647-2E3B-624A-8B1D-337FCF1DF7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66BCF5C-00DC-0E46-948E-D05B0D08A3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R" alt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58E4514-0312-3E4B-B239-F0847F0C4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F09F9-600A-9E4F-B058-7A5A9EFDCFA3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1FC23F-875D-6440-AA33-10E6211BC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44CA57-48C8-3B4A-9C27-77F9BE0DF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5467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56B5A2-92BB-9947-B4AB-13860923F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C1F0C6-5469-C049-988C-4B9C196B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50021-E0B2-6F4D-8683-F0736D67D6F0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2B2B5C5-2BBD-B449-AA12-5CCD3E2C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24DEEB-DD60-9844-9457-7DA2E193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1103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06F3C7-7230-7243-9E3A-AD3399596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F8090-FF59-A14C-98D8-39E3B4BD51A5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635CA7-3135-7841-B18E-BBC85F299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A8B626-041A-BE42-BD17-766ED4764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5011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3AE8AF-605D-1A45-AA73-7CAD2AD8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27829A-39E0-1041-B455-619FEB011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8A08FAE-985E-8343-B6EE-7EDCD8E4B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592DFB-8EE5-4747-81C1-48620769B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CD2EA-1814-574D-BECF-25F5D6877E97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5E791B-A0CA-AB4B-807C-16748FDF2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12D9DF-C6AA-6340-B915-2DAA8DF3B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1941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39AD86-120E-164C-A0F9-FDBA7DEA7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F33F2B-98EA-E949-8B02-9AB6E5D4C9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B87661-CFFD-3A45-A7D8-60B2BE250E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3AE760-9210-424D-A68E-4EECA1577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414F7-2DAF-864F-9E3E-21B17723F2B3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58792E-AAFC-9F41-A818-3D5F57168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FA32D4-89F4-0C41-B28D-3210C63DB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2781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11BE14B3-9067-FB4F-BA36-67EA408201F9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443599" y="6320802"/>
            <a:ext cx="1325568" cy="155853"/>
          </a:xfrm>
          <a:prstGeom prst="rect">
            <a:avLst/>
          </a:prstGeom>
        </p:spPr>
      </p:pic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8CD7891-EA2C-6145-868D-5629332A0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4400" dirty="0">
                <a:latin typeface="Montserrat" pitchFamily="2" charset="0"/>
                <a:ea typeface="SpoqaHanSans" panose="020B0500000000000000" pitchFamily="34" charset="-128"/>
              </a:rPr>
              <a:t>Title</a:t>
            </a:r>
            <a:endParaRPr lang="en-US" altLang="ko-KR" sz="3200" dirty="0">
              <a:latin typeface="Montserrat" pitchFamily="2" charset="0"/>
              <a:ea typeface="SpoqaHanSans" panose="020B0500000000000000" pitchFamily="34" charset="-128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BA8907-E415-7F48-BED6-1D735B74E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 편집</a:t>
            </a:r>
          </a:p>
          <a:p>
            <a:pPr lvl="1"/>
            <a:r>
              <a:rPr kumimoji="1" lang="ko-KR" altLang="en-US" dirty="0"/>
              <a:t>둘째 수준</a:t>
            </a:r>
          </a:p>
          <a:p>
            <a:pPr lvl="2"/>
            <a:r>
              <a:rPr kumimoji="1" lang="ko-KR" altLang="en-US" dirty="0"/>
              <a:t>셋째 수준</a:t>
            </a:r>
          </a:p>
          <a:p>
            <a:pPr lvl="3"/>
            <a:r>
              <a:rPr kumimoji="1" lang="ko-KR" altLang="en-US" dirty="0"/>
              <a:t>넷째 수준</a:t>
            </a:r>
          </a:p>
          <a:p>
            <a:pPr lvl="4"/>
            <a:r>
              <a:rPr kumimoji="1"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973A7D-5C17-5948-BCBD-2588C4B5A8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9E10E-9721-C946-A6DE-A650AC997C08}" type="datetime1">
              <a:rPr kumimoji="1" lang="ko-KR" altLang="en-US" smtClean="0"/>
              <a:t>2019-11-07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17E613-EC74-8643-AB79-A0B85C9D97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6BC559-4999-2B4A-9A23-D0BCB28146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66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defRPr>
            </a:lvl1pPr>
          </a:lstStyle>
          <a:p>
            <a:fld id="{9116B36B-1D95-924A-88ED-B43FD345C4B3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D40258-8E58-FD41-937D-FAFCFB30F740}"/>
              </a:ext>
            </a:extLst>
          </p:cNvPr>
          <p:cNvSpPr txBox="1"/>
          <p:nvPr/>
        </p:nvSpPr>
        <p:spPr>
          <a:xfrm>
            <a:off x="5014614" y="6308209"/>
            <a:ext cx="216277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© </a:t>
            </a:r>
            <a:r>
              <a:rPr kumimoji="1" lang="en-US" altLang="ko-KR" sz="600" dirty="0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2019, </a:t>
            </a:r>
            <a:r>
              <a:rPr kumimoji="1" lang="en-US" altLang="ko-KR" sz="600" dirty="0" err="1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Likelion</a:t>
            </a:r>
            <a:r>
              <a:rPr kumimoji="1" lang="en-US" altLang="ko-KR" sz="600" dirty="0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 </a:t>
            </a:r>
            <a:r>
              <a:rPr kumimoji="1" lang="en-US" altLang="ko-KR" sz="600" dirty="0" err="1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Sahmyook</a:t>
            </a:r>
            <a:r>
              <a:rPr kumimoji="1" lang="en-US" altLang="ko-KR" sz="600" dirty="0"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 University, All rights reserved.</a:t>
            </a:r>
            <a:endParaRPr kumimoji="1" lang="ko-KR" altLang="en-US" sz="600" dirty="0">
              <a:solidFill>
                <a:schemeClr val="bg1"/>
              </a:solidFill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11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" pitchFamily="2" charset="2"/>
        <a:buChar char="§"/>
        <a:defRPr sz="2800" kern="1200">
          <a:solidFill>
            <a:schemeClr val="tx1"/>
          </a:solidFill>
          <a:latin typeface="SpoqaHanSans" panose="020B0500000000000000" pitchFamily="34" charset="-128"/>
          <a:ea typeface="SpoqaHanSans" panose="020B0500000000000000" pitchFamily="34" charset="-128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400" kern="1200">
          <a:solidFill>
            <a:schemeClr val="tx1"/>
          </a:solidFill>
          <a:latin typeface="SpoqaHanSans" panose="020B0500000000000000" pitchFamily="34" charset="-128"/>
          <a:ea typeface="SpoqaHanSans" panose="020B0500000000000000" pitchFamily="34" charset="-128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000" kern="1200">
          <a:solidFill>
            <a:schemeClr val="tx1"/>
          </a:solidFill>
          <a:latin typeface="SpoqaHanSans" panose="020B0500000000000000" pitchFamily="34" charset="-128"/>
          <a:ea typeface="SpoqaHanSans" panose="020B0500000000000000" pitchFamily="34" charset="-128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kern="1200">
          <a:solidFill>
            <a:schemeClr val="tx1"/>
          </a:solidFill>
          <a:latin typeface="SpoqaHanSans" panose="020B0500000000000000" pitchFamily="34" charset="-128"/>
          <a:ea typeface="SpoqaHanSans" panose="020B0500000000000000" pitchFamily="34" charset="-128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kern="1200">
          <a:solidFill>
            <a:schemeClr val="tx1"/>
          </a:solidFill>
          <a:latin typeface="SpoqaHanSans" panose="020B0500000000000000" pitchFamily="34" charset="-128"/>
          <a:ea typeface="SpoqaHanSans" panose="020B0500000000000000" pitchFamily="34" charset="-128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neakstarberry/react_1week_session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localhost:3000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E85FE6-8B1A-0444-BCDE-4E1C1F95D1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</a:t>
            </a:fld>
            <a:endParaRPr kumimoji="1" lang="ko-KR" altLang="en-US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5EAE23E8-8817-D545-BEC3-50CF6A5867EC}"/>
              </a:ext>
            </a:extLst>
          </p:cNvPr>
          <p:cNvSpPr txBox="1">
            <a:spLocks/>
          </p:cNvSpPr>
          <p:nvPr/>
        </p:nvSpPr>
        <p:spPr>
          <a:xfrm>
            <a:off x="597295" y="4561205"/>
            <a:ext cx="9144000" cy="1655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  <a:defRPr sz="24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6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6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kumimoji="1" lang="en-US" altLang="ko-KR" dirty="0">
                <a:ln w="0"/>
                <a:solidFill>
                  <a:schemeClr val="bg1"/>
                </a:solidFill>
              </a:rPr>
              <a:t>10</a:t>
            </a:r>
            <a:r>
              <a:rPr kumimoji="1" lang="ko-KR" altLang="en-US" dirty="0">
                <a:ln w="0"/>
                <a:solidFill>
                  <a:schemeClr val="bg1"/>
                </a:solidFill>
              </a:rPr>
              <a:t>월 </a:t>
            </a:r>
            <a:r>
              <a:rPr kumimoji="1" lang="en-US" altLang="ko-KR" dirty="0">
                <a:ln w="0"/>
                <a:solidFill>
                  <a:schemeClr val="bg1"/>
                </a:solidFill>
              </a:rPr>
              <a:t>2</a:t>
            </a:r>
            <a:r>
              <a:rPr kumimoji="1" lang="ko-KR" altLang="en-US" dirty="0">
                <a:ln w="0"/>
                <a:solidFill>
                  <a:schemeClr val="bg1"/>
                </a:solidFill>
              </a:rPr>
              <a:t>주차 정기 세션</a:t>
            </a:r>
            <a:endParaRPr kumimoji="1" lang="en-US" altLang="ko-KR" dirty="0">
              <a:ln w="0"/>
              <a:solidFill>
                <a:schemeClr val="bg1"/>
              </a:solidFill>
            </a:endParaRPr>
          </a:p>
          <a:p>
            <a:pPr algn="l">
              <a:lnSpc>
                <a:spcPct val="80000"/>
              </a:lnSpc>
            </a:pPr>
            <a:r>
              <a:rPr kumimoji="1" lang="ko-KR" altLang="en-US" dirty="0" err="1">
                <a:ln w="0"/>
                <a:solidFill>
                  <a:schemeClr val="bg1"/>
                </a:solidFill>
              </a:rPr>
              <a:t>리액트의</a:t>
            </a:r>
            <a:r>
              <a:rPr kumimoji="1" lang="ko-KR" altLang="en-US" dirty="0">
                <a:ln w="0"/>
                <a:solidFill>
                  <a:schemeClr val="bg1"/>
                </a:solidFill>
              </a:rPr>
              <a:t> 구성</a:t>
            </a:r>
            <a:endParaRPr kumimoji="1" lang="en-US" altLang="ko-KR" dirty="0">
              <a:ln w="0"/>
              <a:solidFill>
                <a:schemeClr val="bg1"/>
              </a:solidFill>
            </a:endParaRPr>
          </a:p>
          <a:p>
            <a:pPr algn="l">
              <a:lnSpc>
                <a:spcPct val="80000"/>
              </a:lnSpc>
            </a:pPr>
            <a:r>
              <a:rPr kumimoji="1" lang="en-US" altLang="ko-KR" dirty="0">
                <a:ln w="0"/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Session by PGH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81BA702-C493-CA46-ABD1-A370325440E2}"/>
              </a:ext>
            </a:extLst>
          </p:cNvPr>
          <p:cNvSpPr/>
          <p:nvPr/>
        </p:nvSpPr>
        <p:spPr>
          <a:xfrm>
            <a:off x="471058" y="2209323"/>
            <a:ext cx="5281156" cy="10903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endParaRPr kumimoji="1" lang="en-US" altLang="ko-KR" sz="2800" dirty="0">
              <a:ln w="0"/>
              <a:solidFill>
                <a:schemeClr val="bg1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2800" dirty="0">
                <a:ln w="0"/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멋쟁이 사자처럼</a:t>
            </a:r>
            <a:r>
              <a:rPr kumimoji="1" lang="en-US" altLang="ko-KR" sz="2800" dirty="0">
                <a:ln w="0"/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 7</a:t>
            </a:r>
            <a:r>
              <a:rPr kumimoji="1" lang="ko-KR" altLang="en-US" sz="2800" dirty="0">
                <a:ln w="0"/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기 삼육대학교</a:t>
            </a:r>
            <a:endParaRPr kumimoji="1" lang="en-US" altLang="ko-KR" sz="2800" dirty="0">
              <a:ln w="0"/>
              <a:solidFill>
                <a:schemeClr val="bg1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86CB3DB-BFDE-F846-ADB5-AF185E1FF79E}"/>
              </a:ext>
            </a:extLst>
          </p:cNvPr>
          <p:cNvSpPr/>
          <p:nvPr/>
        </p:nvSpPr>
        <p:spPr>
          <a:xfrm>
            <a:off x="471058" y="1388390"/>
            <a:ext cx="607859" cy="2681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ko-KR" sz="1400" dirty="0">
                <a:ln w="0"/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2019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A7848A8-E7FB-4845-8006-ECD3C93ED2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7295" y="2243139"/>
            <a:ext cx="2740176" cy="43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370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59CBE5C-2C69-6348-823A-7C94827F6A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10</a:t>
            </a:fld>
            <a:endParaRPr kumimoji="1"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1E9D7C6-06F8-7B43-9705-44EB8DE81339}"/>
              </a:ext>
            </a:extLst>
          </p:cNvPr>
          <p:cNvGrpSpPr/>
          <p:nvPr/>
        </p:nvGrpSpPr>
        <p:grpSpPr>
          <a:xfrm>
            <a:off x="2359141" y="2253480"/>
            <a:ext cx="8729862" cy="2191049"/>
            <a:chOff x="2359141" y="2253480"/>
            <a:chExt cx="8729862" cy="2191049"/>
          </a:xfrm>
        </p:grpSpPr>
        <p:sp>
          <p:nvSpPr>
            <p:cNvPr id="6" name="텍스트상자 10">
              <a:extLst>
                <a:ext uri="{FF2B5EF4-FFF2-40B4-BE49-F238E27FC236}">
                  <a16:creationId xmlns:a16="http://schemas.microsoft.com/office/drawing/2014/main" id="{13A9CAAF-337C-9644-BC5B-A88BD5C17553}"/>
                </a:ext>
              </a:extLst>
            </p:cNvPr>
            <p:cNvSpPr txBox="1"/>
            <p:nvPr/>
          </p:nvSpPr>
          <p:spPr>
            <a:xfrm>
              <a:off x="3615286" y="2253480"/>
              <a:ext cx="7473717" cy="2191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lnSpc>
                  <a:spcPct val="150000"/>
                </a:lnSpc>
                <a:buFont typeface="Wingdings" pitchFamily="2" charset="2"/>
                <a:buChar char="§"/>
              </a:pPr>
              <a:r>
                <a:rPr lang="en-US" altLang="ko-KR" sz="4800" dirty="0">
                  <a:solidFill>
                    <a:schemeClr val="bg1"/>
                  </a:solidFill>
                  <a:latin typeface="SpoqaHanSans" panose="020B0500000000000000" pitchFamily="34" charset="-128"/>
                  <a:ea typeface="SpoqaHanSans" panose="020B0500000000000000" pitchFamily="34" charset="-128"/>
                </a:rPr>
                <a:t>HTML</a:t>
              </a:r>
              <a:r>
                <a:rPr lang="ko-KR" altLang="en-US" sz="4800" dirty="0">
                  <a:solidFill>
                    <a:schemeClr val="bg1"/>
                  </a:solidFill>
                  <a:latin typeface="SpoqaHanSans" panose="020B0500000000000000" pitchFamily="34" charset="-128"/>
                  <a:ea typeface="SpoqaHanSans" panose="020B0500000000000000" pitchFamily="34" charset="-128"/>
                </a:rPr>
                <a:t>에 </a:t>
              </a:r>
              <a:br>
                <a:rPr lang="en-US" altLang="ko-KR" sz="4800" dirty="0">
                  <a:solidFill>
                    <a:schemeClr val="bg1"/>
                  </a:solidFill>
                  <a:latin typeface="SpoqaHanSans" panose="020B0500000000000000" pitchFamily="34" charset="-128"/>
                  <a:ea typeface="SpoqaHanSans" panose="020B0500000000000000" pitchFamily="34" charset="-128"/>
                </a:rPr>
              </a:br>
              <a:r>
                <a:rPr lang="ko-KR" altLang="en-US" sz="4800" dirty="0" err="1">
                  <a:solidFill>
                    <a:schemeClr val="bg1"/>
                  </a:solidFill>
                  <a:latin typeface="SpoqaHanSans" panose="020B0500000000000000" pitchFamily="34" charset="-128"/>
                  <a:ea typeface="SpoqaHanSans" panose="020B0500000000000000" pitchFamily="34" charset="-128"/>
                </a:rPr>
                <a:t>리액트</a:t>
              </a:r>
              <a:r>
                <a:rPr lang="ko-KR" altLang="en-US" sz="4800" dirty="0">
                  <a:solidFill>
                    <a:schemeClr val="bg1"/>
                  </a:solidFill>
                  <a:latin typeface="SpoqaHanSans" panose="020B0500000000000000" pitchFamily="34" charset="-128"/>
                  <a:ea typeface="SpoqaHanSans" panose="020B0500000000000000" pitchFamily="34" charset="-128"/>
                </a:rPr>
                <a:t> 적용하기</a:t>
              </a:r>
              <a:endParaRPr lang="en-US" altLang="ko-KR" sz="4800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  <p:sp>
          <p:nvSpPr>
            <p:cNvPr id="7" name="직각 삼각형[R] 6">
              <a:extLst>
                <a:ext uri="{FF2B5EF4-FFF2-40B4-BE49-F238E27FC236}">
                  <a16:creationId xmlns:a16="http://schemas.microsoft.com/office/drawing/2014/main" id="{4B518539-AFCE-9144-B815-2F5210D0915A}"/>
                </a:ext>
              </a:extLst>
            </p:cNvPr>
            <p:cNvSpPr/>
            <p:nvPr/>
          </p:nvSpPr>
          <p:spPr>
            <a:xfrm rot="10800000">
              <a:off x="2359141" y="2564687"/>
              <a:ext cx="195329" cy="188095"/>
            </a:xfrm>
            <a:prstGeom prst="rtTriangle">
              <a:avLst/>
            </a:prstGeom>
            <a:noFill/>
            <a:ln>
              <a:solidFill>
                <a:srgbClr val="F398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  <p:sp>
          <p:nvSpPr>
            <p:cNvPr id="8" name="직각 삼각형[R] 7">
              <a:extLst>
                <a:ext uri="{FF2B5EF4-FFF2-40B4-BE49-F238E27FC236}">
                  <a16:creationId xmlns:a16="http://schemas.microsoft.com/office/drawing/2014/main" id="{983BB304-D233-9649-B64B-BCE2C3DACD99}"/>
                </a:ext>
              </a:extLst>
            </p:cNvPr>
            <p:cNvSpPr/>
            <p:nvPr/>
          </p:nvSpPr>
          <p:spPr>
            <a:xfrm rot="10800000" flipH="1">
              <a:off x="9637529" y="4125446"/>
              <a:ext cx="195329" cy="188095"/>
            </a:xfrm>
            <a:prstGeom prst="rt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4469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앱을 다 설치했지만 </a:t>
            </a:r>
            <a:r>
              <a:rPr lang="ko-KR" altLang="en-US" dirty="0" err="1"/>
              <a:t>리액트의</a:t>
            </a:r>
            <a:r>
              <a:rPr lang="ko-KR" altLang="en-US" dirty="0"/>
              <a:t> 개념을 확실히 하기 위해 </a:t>
            </a:r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리액트를</a:t>
            </a:r>
            <a:r>
              <a:rPr lang="ko-KR" altLang="en-US" dirty="0"/>
              <a:t> 적용하겠습니다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이와 같이</a:t>
            </a:r>
            <a:r>
              <a:rPr lang="en-US" altLang="ko-KR" dirty="0"/>
              <a:t>(</a:t>
            </a:r>
            <a:r>
              <a:rPr lang="ko-KR" altLang="en-US" dirty="0"/>
              <a:t>귀찮은</a:t>
            </a:r>
            <a:r>
              <a:rPr lang="en-US" altLang="ko-KR" dirty="0"/>
              <a:t>)</a:t>
            </a:r>
            <a:r>
              <a:rPr lang="ko-KR" altLang="en-US" dirty="0"/>
              <a:t>일을 하는 이유는 </a:t>
            </a:r>
            <a:r>
              <a:rPr lang="ko-KR" altLang="en-US" dirty="0" err="1"/>
              <a:t>리액트가</a:t>
            </a:r>
            <a:r>
              <a:rPr lang="ko-KR" altLang="en-US" dirty="0"/>
              <a:t> 장고와 같은 웹프레임 워크가 아닌 부트스트랩과 같은 라이브러리라는 것을 아는 것을 넘어 체험을 하기 </a:t>
            </a:r>
            <a:r>
              <a:rPr lang="ko-KR" altLang="en-US" dirty="0" err="1"/>
              <a:t>위함입니다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이제 </a:t>
            </a:r>
            <a:r>
              <a:rPr lang="en-US" altLang="ko-KR" dirty="0"/>
              <a:t>react_1week_session </a:t>
            </a:r>
            <a:r>
              <a:rPr lang="ko-KR" altLang="en-US" dirty="0"/>
              <a:t>폴더에서 </a:t>
            </a:r>
            <a:r>
              <a:rPr lang="en-US" altLang="ko-KR" dirty="0" err="1"/>
              <a:t>HTML_To_React</a:t>
            </a:r>
            <a:r>
              <a:rPr lang="ko-KR" altLang="en-US" dirty="0"/>
              <a:t>라는 이름의 새 폴더를 생성합니다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폴더 안에 </a:t>
            </a:r>
            <a:r>
              <a:rPr lang="en-US" altLang="ko-KR" dirty="0"/>
              <a:t>Html</a:t>
            </a:r>
            <a:r>
              <a:rPr lang="ko-KR" altLang="en-US" dirty="0"/>
              <a:t>파일을 생성합니다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2464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 파일에서 </a:t>
            </a:r>
            <a:r>
              <a:rPr lang="en-US" altLang="ko-KR" dirty="0"/>
              <a:t>html:5</a:t>
            </a:r>
            <a:r>
              <a:rPr lang="ko-KR" altLang="en-US" dirty="0"/>
              <a:t>를 치고 </a:t>
            </a:r>
            <a:r>
              <a:rPr lang="en-US" altLang="ko-KR" dirty="0"/>
              <a:t>tab</a:t>
            </a:r>
            <a:r>
              <a:rPr lang="ko-KR" altLang="en-US" dirty="0"/>
              <a:t>을 경쾌히 쳐봅니다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                                + tab!!</a:t>
            </a:r>
          </a:p>
          <a:p>
            <a:r>
              <a:rPr lang="ko-KR" altLang="en-US" dirty="0"/>
              <a:t>그렇다면 아래와 같은 내용이 생성될 것 입니다</a:t>
            </a:r>
            <a:r>
              <a:rPr lang="en-US" altLang="ko-KR" dirty="0"/>
              <a:t>.  Maybe….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12</a:t>
            </a:fld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2331833-7173-4857-A7E9-431AAA72C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634" y="2214274"/>
            <a:ext cx="1898093" cy="3534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FD59D4C-F0B3-4B1B-A44E-DFC2342A7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" y="3230166"/>
            <a:ext cx="8106352" cy="294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8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아래와 같은 코드를 </a:t>
            </a:r>
            <a:r>
              <a:rPr lang="en-US" altLang="ko-KR" dirty="0"/>
              <a:t>html</a:t>
            </a:r>
            <a:r>
              <a:rPr lang="ko-KR" altLang="en-US" dirty="0"/>
              <a:t>코드의 </a:t>
            </a:r>
            <a:r>
              <a:rPr lang="en-US" altLang="ko-KR" dirty="0"/>
              <a:t>body </a:t>
            </a:r>
            <a:r>
              <a:rPr lang="ko-KR" altLang="en-US" dirty="0"/>
              <a:t>태그 사이에 적어 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13</a:t>
            </a:fld>
            <a:endParaRPr kumimoji="1"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E84714C-E8C1-4C47-8442-3B110D296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3428999"/>
            <a:ext cx="7874688" cy="162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63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이후 이제 </a:t>
            </a:r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리액트를</a:t>
            </a:r>
            <a:r>
              <a:rPr lang="ko-KR" altLang="en-US" dirty="0"/>
              <a:t> 불러오는 코드를 입력해 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14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FFCE10-8EBF-430D-877F-9DDF37BF6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3427413"/>
            <a:ext cx="10164667" cy="793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B219DE-3F21-4503-B53E-948E0EDAE39A}"/>
              </a:ext>
            </a:extLst>
          </p:cNvPr>
          <p:cNvSpPr txBox="1"/>
          <p:nvPr/>
        </p:nvSpPr>
        <p:spPr>
          <a:xfrm>
            <a:off x="1111538" y="2195758"/>
            <a:ext cx="97859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hlinkClick r:id="rId3"/>
              </a:rPr>
              <a:t>https://github.com/sneakstarberry/react_1week_session</a:t>
            </a:r>
            <a:r>
              <a:rPr lang="en-US" altLang="ko-KR" sz="2400" dirty="0"/>
              <a:t> </a:t>
            </a:r>
            <a:br>
              <a:rPr lang="en-US" altLang="ko-KR" sz="2400" dirty="0"/>
            </a:br>
            <a:r>
              <a:rPr lang="ko-KR" altLang="en-US" sz="2400" dirty="0">
                <a:solidFill>
                  <a:schemeClr val="bg1"/>
                </a:solidFill>
              </a:rPr>
              <a:t>일일이 치긴 </a:t>
            </a:r>
            <a:r>
              <a:rPr lang="ko-KR" altLang="en-US" sz="2400" dirty="0" err="1">
                <a:solidFill>
                  <a:schemeClr val="bg1"/>
                </a:solidFill>
              </a:rPr>
              <a:t>눈아프니</a:t>
            </a: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</a:rPr>
              <a:t>깃허브에서</a:t>
            </a: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</a:rPr>
              <a:t>쓰여있는</a:t>
            </a:r>
            <a:r>
              <a:rPr lang="ko-KR" altLang="en-US" sz="2400" dirty="0">
                <a:solidFill>
                  <a:schemeClr val="bg1"/>
                </a:solidFill>
              </a:rPr>
              <a:t> 코드를 복사 후 붙여넣기 해줍니다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  <a:endParaRPr lang="ko-KR" altLang="en-US" sz="2400" dirty="0">
              <a:solidFill>
                <a:schemeClr val="bg1"/>
              </a:solidFill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633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이후 이제 </a:t>
            </a:r>
            <a:r>
              <a:rPr lang="en-US" altLang="ko-KR" dirty="0" err="1"/>
              <a:t>likelion_button_container</a:t>
            </a:r>
            <a:r>
              <a:rPr lang="ko-KR" altLang="en-US" dirty="0"/>
              <a:t>에 넣을 컴포넌트를 불러봅니다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15</a:t>
            </a:fld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A6119BA-40D3-40C5-811B-8E0B699BF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3429000"/>
            <a:ext cx="9669906" cy="1096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115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컴포넌트의 코드를 작성해 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폴더 내에 </a:t>
            </a:r>
            <a:r>
              <a:rPr lang="en-US" altLang="ko-KR" dirty="0"/>
              <a:t>likelion_button.js</a:t>
            </a:r>
            <a:r>
              <a:rPr lang="ko-KR" altLang="en-US" dirty="0"/>
              <a:t> 파일을 생성합니다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16</a:t>
            </a:fld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A50802A-D377-443B-B501-6397FCDFC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3429000"/>
            <a:ext cx="6414524" cy="179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684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Likelion_button.js</a:t>
            </a:r>
            <a:r>
              <a:rPr lang="ko-KR" altLang="en-US" dirty="0"/>
              <a:t> 안에 넣을 코드를 작성해 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코드들 또한 </a:t>
            </a:r>
            <a:r>
              <a:rPr lang="ko-KR" altLang="en-US" dirty="0" err="1"/>
              <a:t>깃허브의</a:t>
            </a:r>
            <a:r>
              <a:rPr lang="ko-KR" altLang="en-US" dirty="0"/>
              <a:t> </a:t>
            </a:r>
            <a:r>
              <a:rPr lang="en-US" altLang="ko-KR" dirty="0"/>
              <a:t>readme</a:t>
            </a:r>
            <a:r>
              <a:rPr lang="ko-KR" altLang="en-US" dirty="0"/>
              <a:t>파일에 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17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007568-89EB-400C-96A7-AB6D9BE2F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772" y="2752148"/>
            <a:ext cx="3501737" cy="317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654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Likelion_button.js</a:t>
            </a:r>
            <a:r>
              <a:rPr lang="ko-KR" altLang="en-US" dirty="0"/>
              <a:t> 안에 넣을 코드를 작성해 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코드들 또한 </a:t>
            </a:r>
            <a:r>
              <a:rPr lang="ko-KR" altLang="en-US" dirty="0" err="1"/>
              <a:t>깃허브의</a:t>
            </a:r>
            <a:r>
              <a:rPr lang="ko-KR" altLang="en-US" dirty="0"/>
              <a:t> </a:t>
            </a:r>
            <a:r>
              <a:rPr lang="en-US" altLang="ko-KR" dirty="0"/>
              <a:t>readme</a:t>
            </a:r>
            <a:r>
              <a:rPr lang="ko-KR" altLang="en-US" dirty="0"/>
              <a:t>파일에 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18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007568-89EB-400C-96A7-AB6D9BE2F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772" y="2752148"/>
            <a:ext cx="3501737" cy="317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887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이후 코드들도 넣어 줍니다</a:t>
            </a:r>
            <a:r>
              <a:rPr lang="en-US" altLang="ko-KR" dirty="0"/>
              <a:t>. </a:t>
            </a:r>
          </a:p>
          <a:p>
            <a:pPr lvl="1"/>
            <a:r>
              <a:rPr lang="ko-KR" altLang="en-US" dirty="0"/>
              <a:t>이 코드들은 </a:t>
            </a:r>
            <a:r>
              <a:rPr lang="en-US" altLang="ko-KR" dirty="0"/>
              <a:t>html</a:t>
            </a:r>
            <a:r>
              <a:rPr lang="ko-KR" altLang="en-US" dirty="0"/>
              <a:t>의 어떤 태그에 컴포넌트가 들어갈지 지정해주는 역할을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19</a:t>
            </a:fld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6BDB318-3C31-4657-990A-A5268817A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4" y="3427413"/>
            <a:ext cx="9229423" cy="95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34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94FED29-93D8-A948-81F6-D43B59106213}"/>
              </a:ext>
            </a:extLst>
          </p:cNvPr>
          <p:cNvSpPr/>
          <p:nvPr/>
        </p:nvSpPr>
        <p:spPr>
          <a:xfrm>
            <a:off x="1344900" y="2620483"/>
            <a:ext cx="7975251" cy="1829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2600" dirty="0" err="1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리액트</a:t>
            </a:r>
            <a:r>
              <a:rPr lang="ko-KR" altLang="en-US" sz="2600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 앱 생성하기</a:t>
            </a:r>
            <a:endParaRPr lang="en-US" altLang="ko-KR" sz="2600" dirty="0">
              <a:solidFill>
                <a:schemeClr val="bg1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marL="457200" indent="-4572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2600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HTML</a:t>
            </a:r>
            <a:r>
              <a:rPr lang="ko-KR" altLang="en-US" sz="2600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에서 </a:t>
            </a:r>
            <a:r>
              <a:rPr lang="ko-KR" altLang="en-US" sz="2600" dirty="0" err="1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리액트</a:t>
            </a:r>
            <a:r>
              <a:rPr lang="ko-KR" altLang="en-US" sz="2600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 적용하기</a:t>
            </a:r>
            <a:endParaRPr lang="en-US" altLang="ko-KR" sz="2600" dirty="0">
              <a:solidFill>
                <a:schemeClr val="bg1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marL="457200" indent="-4572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2600" dirty="0" err="1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리액트</a:t>
            </a:r>
            <a:r>
              <a:rPr lang="ko-KR" altLang="en-US" sz="2600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 앱 내부에서 파일구조 알아보기</a:t>
            </a:r>
            <a:endParaRPr lang="en-US" altLang="ko-KR" sz="2600" dirty="0">
              <a:solidFill>
                <a:schemeClr val="bg1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F29BA58-482D-5A4F-A53F-14C16647B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2</a:t>
            </a:fld>
            <a:endParaRPr kumimoji="1" lang="ko-KR" altLang="en-US"/>
          </a:p>
        </p:txBody>
      </p:sp>
      <p:sp>
        <p:nvSpPr>
          <p:cNvPr id="6" name="텍스트상자 10">
            <a:extLst>
              <a:ext uri="{FF2B5EF4-FFF2-40B4-BE49-F238E27FC236}">
                <a16:creationId xmlns:a16="http://schemas.microsoft.com/office/drawing/2014/main" id="{CBC2EF6B-DDA1-F74D-9CA3-7922ADB00937}"/>
              </a:ext>
            </a:extLst>
          </p:cNvPr>
          <p:cNvSpPr txBox="1"/>
          <p:nvPr/>
        </p:nvSpPr>
        <p:spPr>
          <a:xfrm>
            <a:off x="1344900" y="1207905"/>
            <a:ext cx="7324759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ko-KR" altLang="en-US" sz="3600" dirty="0" err="1">
                <a:ln w="0"/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리액트의</a:t>
            </a:r>
            <a:r>
              <a:rPr kumimoji="1" lang="ko-KR" altLang="en-US" sz="3600" dirty="0">
                <a:ln w="0"/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 구성</a:t>
            </a:r>
            <a:r>
              <a:rPr kumimoji="1" lang="en-US" altLang="ko-KR" sz="3600" dirty="0">
                <a:ln w="0"/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(</a:t>
            </a:r>
            <a:r>
              <a:rPr kumimoji="1" lang="ko-KR" altLang="en-US" sz="3600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목 차</a:t>
            </a:r>
            <a:r>
              <a:rPr kumimoji="1" lang="en-US" altLang="ko-KR" sz="3600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)</a:t>
            </a: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A8983637-E195-8B47-855B-531D7271CA07}"/>
              </a:ext>
            </a:extLst>
          </p:cNvPr>
          <p:cNvSpPr/>
          <p:nvPr/>
        </p:nvSpPr>
        <p:spPr>
          <a:xfrm>
            <a:off x="1083875" y="1235670"/>
            <a:ext cx="145569" cy="500108"/>
          </a:xfrm>
          <a:custGeom>
            <a:avLst/>
            <a:gdLst/>
            <a:ahLst/>
            <a:cxnLst/>
            <a:rect l="l" t="t" r="r" b="b"/>
            <a:pathLst>
              <a:path w="182245" h="626110">
                <a:moveTo>
                  <a:pt x="0" y="625548"/>
                </a:moveTo>
                <a:lnTo>
                  <a:pt x="181939" y="625548"/>
                </a:lnTo>
                <a:lnTo>
                  <a:pt x="181939" y="0"/>
                </a:lnTo>
                <a:lnTo>
                  <a:pt x="0" y="0"/>
                </a:lnTo>
                <a:lnTo>
                  <a:pt x="0" y="625548"/>
                </a:lnTo>
                <a:close/>
              </a:path>
            </a:pathLst>
          </a:custGeom>
          <a:solidFill>
            <a:srgbClr val="F3A002"/>
          </a:solidFill>
          <a:ln>
            <a:solidFill>
              <a:srgbClr val="F39822"/>
            </a:solidFill>
          </a:ln>
        </p:spPr>
        <p:txBody>
          <a:bodyPr wrap="square" lIns="0" tIns="0" rIns="0" bIns="0" rtlCol="0"/>
          <a:lstStyle/>
          <a:p>
            <a:endParaRPr sz="662"/>
          </a:p>
        </p:txBody>
      </p:sp>
    </p:spTree>
    <p:extLst>
      <p:ext uri="{BB962C8B-B14F-4D97-AF65-F5344CB8AC3E}">
        <p14:creationId xmlns:p14="http://schemas.microsoft.com/office/powerpoint/2010/main" val="11659913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HTML</a:t>
            </a:r>
            <a:r>
              <a:rPr lang="ko-KR" altLang="en-US" dirty="0"/>
              <a:t>에 </a:t>
            </a:r>
            <a:r>
              <a:rPr lang="ko-KR" altLang="en-US" dirty="0" err="1"/>
              <a:t>리액트</a:t>
            </a:r>
            <a:r>
              <a:rPr lang="ko-KR" altLang="en-US" dirty="0"/>
              <a:t> 적용하기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이제 실제 폴더로 가서 </a:t>
            </a:r>
            <a:r>
              <a:rPr lang="en-US" altLang="ko-KR" dirty="0"/>
              <a:t>html</a:t>
            </a:r>
            <a:r>
              <a:rPr lang="ko-KR" altLang="en-US" dirty="0"/>
              <a:t>을 실행해 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Hello</a:t>
            </a:r>
            <a:r>
              <a:rPr lang="ko-KR" altLang="en-US" dirty="0"/>
              <a:t> </a:t>
            </a:r>
            <a:r>
              <a:rPr lang="en-US" altLang="ko-KR" dirty="0"/>
              <a:t>World</a:t>
            </a:r>
            <a:r>
              <a:rPr lang="ko-KR" altLang="en-US" dirty="0"/>
              <a:t> 아래에 버튼이 생겼다면 성공적으로 </a:t>
            </a:r>
            <a:r>
              <a:rPr lang="ko-KR" altLang="en-US" dirty="0" err="1"/>
              <a:t>리액트를</a:t>
            </a:r>
            <a:r>
              <a:rPr lang="ko-KR" altLang="en-US" dirty="0"/>
              <a:t> 실행한 것입니다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 err="1"/>
              <a:t>짝짝짝</a:t>
            </a:r>
            <a:r>
              <a:rPr lang="en-US" altLang="ko-KR" dirty="0"/>
              <a:t>-.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20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EEA1D9-43AC-4C76-82DE-46E10711E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3429000"/>
            <a:ext cx="5076825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85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59CBE5C-2C69-6348-823A-7C94827F6A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21</a:t>
            </a:fld>
            <a:endParaRPr kumimoji="1"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1E9D7C6-06F8-7B43-9705-44EB8DE81339}"/>
              </a:ext>
            </a:extLst>
          </p:cNvPr>
          <p:cNvGrpSpPr/>
          <p:nvPr/>
        </p:nvGrpSpPr>
        <p:grpSpPr>
          <a:xfrm>
            <a:off x="2359141" y="2564687"/>
            <a:ext cx="7473717" cy="1748854"/>
            <a:chOff x="2359141" y="2564687"/>
            <a:chExt cx="7473717" cy="1748854"/>
          </a:xfrm>
        </p:grpSpPr>
        <p:sp>
          <p:nvSpPr>
            <p:cNvPr id="6" name="텍스트상자 10">
              <a:extLst>
                <a:ext uri="{FF2B5EF4-FFF2-40B4-BE49-F238E27FC236}">
                  <a16:creationId xmlns:a16="http://schemas.microsoft.com/office/drawing/2014/main" id="{13A9CAAF-337C-9644-BC5B-A88BD5C17553}"/>
                </a:ext>
              </a:extLst>
            </p:cNvPr>
            <p:cNvSpPr txBox="1"/>
            <p:nvPr/>
          </p:nvSpPr>
          <p:spPr>
            <a:xfrm>
              <a:off x="2359141" y="2752244"/>
              <a:ext cx="7473717" cy="8614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ko-KR" altLang="en-US" sz="4800" b="1" dirty="0" err="1">
                  <a:solidFill>
                    <a:schemeClr val="bg1"/>
                  </a:solidFill>
                  <a:latin typeface="SpoqaHanSans" panose="020B0500000000000000" pitchFamily="34" charset="-128"/>
                  <a:ea typeface="SpoqaHanSans" panose="020B0500000000000000" pitchFamily="34" charset="-128"/>
                </a:rPr>
                <a:t>리액트</a:t>
              </a:r>
              <a:r>
                <a:rPr kumimoji="1" lang="ko-KR" altLang="en-US" sz="4800" b="1" dirty="0">
                  <a:solidFill>
                    <a:schemeClr val="bg1"/>
                  </a:solidFill>
                  <a:latin typeface="SpoqaHanSans" panose="020B0500000000000000" pitchFamily="34" charset="-128"/>
                  <a:ea typeface="SpoqaHanSans" panose="020B0500000000000000" pitchFamily="34" charset="-128"/>
                </a:rPr>
                <a:t> 내부구조 알아보기</a:t>
              </a:r>
              <a:endParaRPr kumimoji="1" lang="en-US" altLang="ko-KR" sz="4800" b="1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  <p:sp>
          <p:nvSpPr>
            <p:cNvPr id="7" name="직각 삼각형[R] 6">
              <a:extLst>
                <a:ext uri="{FF2B5EF4-FFF2-40B4-BE49-F238E27FC236}">
                  <a16:creationId xmlns:a16="http://schemas.microsoft.com/office/drawing/2014/main" id="{4B518539-AFCE-9144-B815-2F5210D0915A}"/>
                </a:ext>
              </a:extLst>
            </p:cNvPr>
            <p:cNvSpPr/>
            <p:nvPr/>
          </p:nvSpPr>
          <p:spPr>
            <a:xfrm rot="10800000">
              <a:off x="2359141" y="2564687"/>
              <a:ext cx="195329" cy="188095"/>
            </a:xfrm>
            <a:prstGeom prst="rtTriangle">
              <a:avLst/>
            </a:prstGeom>
            <a:noFill/>
            <a:ln>
              <a:solidFill>
                <a:srgbClr val="F398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  <p:sp>
          <p:nvSpPr>
            <p:cNvPr id="8" name="직각 삼각형[R] 7">
              <a:extLst>
                <a:ext uri="{FF2B5EF4-FFF2-40B4-BE49-F238E27FC236}">
                  <a16:creationId xmlns:a16="http://schemas.microsoft.com/office/drawing/2014/main" id="{983BB304-D233-9649-B64B-BCE2C3DACD99}"/>
                </a:ext>
              </a:extLst>
            </p:cNvPr>
            <p:cNvSpPr/>
            <p:nvPr/>
          </p:nvSpPr>
          <p:spPr>
            <a:xfrm rot="10800000" flipH="1">
              <a:off x="9637529" y="4125446"/>
              <a:ext cx="195329" cy="188095"/>
            </a:xfrm>
            <a:prstGeom prst="rt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4316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0865BF-6E65-46C9-A773-7EBE85B09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내부구조 알아보기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F05A86-DEF3-4090-854D-DA469B9D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이제 </a:t>
            </a:r>
            <a:r>
              <a:rPr lang="ko-KR" altLang="en-US" dirty="0" err="1"/>
              <a:t>리액트의</a:t>
            </a:r>
            <a:r>
              <a:rPr lang="ko-KR" altLang="en-US" dirty="0"/>
              <a:t> 내부 구조에 대해 알아봅시다</a:t>
            </a:r>
            <a:r>
              <a:rPr lang="en-US" altLang="ko-KR" dirty="0"/>
              <a:t>. public </a:t>
            </a:r>
            <a:r>
              <a:rPr lang="ko-KR" altLang="en-US" dirty="0"/>
              <a:t>폴더 안에 심상치 </a:t>
            </a:r>
            <a:r>
              <a:rPr lang="ko-KR" altLang="en-US" dirty="0" err="1"/>
              <a:t>않아보이는</a:t>
            </a:r>
            <a:r>
              <a:rPr lang="ko-KR" altLang="en-US" dirty="0"/>
              <a:t> </a:t>
            </a:r>
            <a:r>
              <a:rPr lang="en-US" altLang="ko-KR" dirty="0"/>
              <a:t>index.html </a:t>
            </a:r>
            <a:r>
              <a:rPr lang="en-US" altLang="ko-KR" dirty="0" err="1"/>
              <a:t>onClick</a:t>
            </a:r>
            <a:r>
              <a:rPr lang="ko-KR" altLang="en-US" dirty="0"/>
              <a:t>해 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아래와 같은 내용을 찾아봅시다</a:t>
            </a:r>
            <a:r>
              <a:rPr lang="en-US" altLang="ko-KR" dirty="0"/>
              <a:t>. </a:t>
            </a:r>
            <a:r>
              <a:rPr lang="ko-KR" altLang="en-US" dirty="0"/>
              <a:t>실행되고 있는 </a:t>
            </a:r>
            <a:r>
              <a:rPr lang="ko-KR" altLang="en-US" dirty="0" err="1"/>
              <a:t>리액트</a:t>
            </a:r>
            <a:r>
              <a:rPr lang="ko-KR" altLang="en-US" dirty="0"/>
              <a:t> 화면과 번갈아 보면 의문이 생깁니다</a:t>
            </a:r>
            <a:r>
              <a:rPr lang="en-US" altLang="ko-KR" dirty="0"/>
              <a:t>. </a:t>
            </a:r>
            <a:r>
              <a:rPr lang="en-US" altLang="ko-KR" dirty="0" err="1"/>
              <a:t>Div</a:t>
            </a:r>
            <a:r>
              <a:rPr lang="ko-KR" altLang="en-US" dirty="0"/>
              <a:t> 태그 내부에 어떠한 내용도 </a:t>
            </a:r>
            <a:r>
              <a:rPr lang="ko-KR" altLang="en-US" dirty="0" err="1"/>
              <a:t>적혀있지</a:t>
            </a:r>
            <a:r>
              <a:rPr lang="ko-KR" altLang="en-US" dirty="0"/>
              <a:t> 않다는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81589-E8AB-44F1-82B9-EAB490E9B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22</a:t>
            </a:fld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CADF303-8ACF-4666-8A77-ABC9BE8D2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4" y="3429000"/>
            <a:ext cx="10422661" cy="108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906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0865BF-6E65-46C9-A773-7EBE85B09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내부구조 알아보기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F05A86-DEF3-4090-854D-DA469B9D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그렇다면 실제로 화면을 구성하는 코드를 찾으러 여행을 떠납니다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똑같은 이름을 하고 있는 </a:t>
            </a:r>
            <a:r>
              <a:rPr lang="en-US" altLang="ko-KR" dirty="0"/>
              <a:t>index.js</a:t>
            </a:r>
            <a:r>
              <a:rPr lang="ko-KR" altLang="en-US" dirty="0"/>
              <a:t>에 가보면 </a:t>
            </a:r>
            <a:r>
              <a:rPr lang="ko-KR" altLang="en-US" dirty="0" err="1"/>
              <a:t>이와같은</a:t>
            </a:r>
            <a:r>
              <a:rPr lang="ko-KR" altLang="en-US" dirty="0"/>
              <a:t> 코드를 볼 수 있습니다</a:t>
            </a:r>
            <a:r>
              <a:rPr lang="en-US" altLang="ko-KR" dirty="0"/>
              <a:t>. Html</a:t>
            </a:r>
            <a:r>
              <a:rPr lang="ko-KR" altLang="en-US" dirty="0"/>
              <a:t>의 </a:t>
            </a:r>
            <a:r>
              <a:rPr lang="en-US" altLang="ko-KR" dirty="0"/>
              <a:t>div </a:t>
            </a:r>
            <a:r>
              <a:rPr lang="ko-KR" altLang="en-US" dirty="0" err="1"/>
              <a:t>태크</a:t>
            </a:r>
            <a:r>
              <a:rPr lang="ko-KR" altLang="en-US" dirty="0"/>
              <a:t> </a:t>
            </a:r>
            <a:r>
              <a:rPr lang="en-US" altLang="ko-KR" dirty="0"/>
              <a:t>id</a:t>
            </a:r>
            <a:r>
              <a:rPr lang="ko-KR" altLang="en-US" dirty="0"/>
              <a:t>와 같은 이름이 들어간 것을 볼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코드는 자바 스크립트 문법으로 만들어진 것으로 지금은 깊게 이해하기 보다 여기서 </a:t>
            </a:r>
            <a:r>
              <a:rPr lang="ko-KR" altLang="en-US" dirty="0" err="1"/>
              <a:t>바톤을</a:t>
            </a:r>
            <a:r>
              <a:rPr lang="ko-KR" altLang="en-US" dirty="0"/>
              <a:t> 이어받고 </a:t>
            </a:r>
            <a:r>
              <a:rPr lang="ko-KR" altLang="en-US" dirty="0" err="1"/>
              <a:t>있다라는</a:t>
            </a:r>
            <a:r>
              <a:rPr lang="ko-KR" altLang="en-US" dirty="0"/>
              <a:t> 정도로 이해를 하면 좋을 것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코드를 보면 역시 자세한 코드는 안나와 있고 </a:t>
            </a:r>
            <a:r>
              <a:rPr lang="en-US" altLang="ko-KR" dirty="0"/>
              <a:t>root </a:t>
            </a:r>
            <a:r>
              <a:rPr lang="ko-KR" altLang="en-US" dirty="0"/>
              <a:t>앞에 </a:t>
            </a:r>
            <a:r>
              <a:rPr lang="en-US" altLang="ko-KR" dirty="0"/>
              <a:t>App</a:t>
            </a:r>
            <a:r>
              <a:rPr lang="ko-KR" altLang="en-US" dirty="0"/>
              <a:t>이라고 </a:t>
            </a:r>
            <a:r>
              <a:rPr lang="ko-KR" altLang="en-US" dirty="0" err="1"/>
              <a:t>써져있습니다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81589-E8AB-44F1-82B9-EAB490E9B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23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9FDFE6-EB50-43B0-967E-9D4A1D5EF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4872182"/>
            <a:ext cx="9198354" cy="63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144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0865BF-6E65-46C9-A773-7EBE85B09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내부구조 알아보기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F05A86-DEF3-4090-854D-DA469B9D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Index.js</a:t>
            </a:r>
            <a:r>
              <a:rPr lang="ko-KR" altLang="en-US" dirty="0"/>
              <a:t> 상단을 보면 장고와 같이 여러가지 것들을 </a:t>
            </a:r>
            <a:r>
              <a:rPr lang="en-US" altLang="ko-KR" dirty="0"/>
              <a:t>import</a:t>
            </a:r>
            <a:r>
              <a:rPr lang="ko-KR" altLang="en-US" dirty="0"/>
              <a:t>한 것을 볼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장고와 다른 점은 순서가 조금 다르다는 것뿐입니다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81589-E8AB-44F1-82B9-EAB490E9B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24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BB7ADE-5E30-4C0B-B99B-7F6AECB01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3429794"/>
            <a:ext cx="9349656" cy="204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6686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0865BF-6E65-46C9-A773-7EBE85B09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내부구조 알아보기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F05A86-DEF3-4090-854D-DA469B9D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자세히</a:t>
            </a:r>
            <a:r>
              <a:rPr lang="en-US" altLang="ko-KR" dirty="0"/>
              <a:t> </a:t>
            </a:r>
            <a:r>
              <a:rPr lang="ko-KR" altLang="en-US" dirty="0"/>
              <a:t>보면 </a:t>
            </a:r>
            <a:r>
              <a:rPr lang="en-US" altLang="ko-KR" dirty="0"/>
              <a:t>App</a:t>
            </a:r>
            <a:r>
              <a:rPr lang="ko-KR" altLang="en-US" dirty="0"/>
              <a:t>을 </a:t>
            </a:r>
            <a:r>
              <a:rPr lang="en-US" altLang="ko-KR" dirty="0"/>
              <a:t>./App</a:t>
            </a:r>
            <a:r>
              <a:rPr lang="ko-KR" altLang="en-US" dirty="0"/>
              <a:t>에서 가져왔다는 것을 알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81589-E8AB-44F1-82B9-EAB490E9B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25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C932518-733B-4B48-BE68-DC7F8EC65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3429794"/>
            <a:ext cx="9349656" cy="20473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16E9C6-7FFB-42EF-A15A-28B3E91DBF2D}"/>
              </a:ext>
            </a:extLst>
          </p:cNvPr>
          <p:cNvSpPr/>
          <p:nvPr/>
        </p:nvSpPr>
        <p:spPr>
          <a:xfrm>
            <a:off x="1736437" y="4618183"/>
            <a:ext cx="3934691" cy="38792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396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0865BF-6E65-46C9-A773-7EBE85B09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내부구조 알아보기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F05A86-DEF3-4090-854D-DA469B9D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이제 파일 트리 중 </a:t>
            </a:r>
            <a:r>
              <a:rPr lang="en-US" altLang="ko-KR" dirty="0"/>
              <a:t>App</a:t>
            </a:r>
            <a:r>
              <a:rPr lang="ko-KR" altLang="en-US" dirty="0"/>
              <a:t>과 같은 이름인 </a:t>
            </a:r>
            <a:r>
              <a:rPr lang="en-US" altLang="ko-KR" dirty="0"/>
              <a:t>App.js</a:t>
            </a:r>
            <a:r>
              <a:rPr lang="ko-KR" altLang="en-US" dirty="0"/>
              <a:t>로 가봅니다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우리는 여기서 </a:t>
            </a:r>
            <a:r>
              <a:rPr lang="en-US" altLang="ko-KR" dirty="0"/>
              <a:t>html</a:t>
            </a:r>
            <a:r>
              <a:rPr lang="ko-KR" altLang="en-US" dirty="0"/>
              <a:t>과 비슷한 형식으로 쓰여진 코드들을 발견합니다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81589-E8AB-44F1-82B9-EAB490E9B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26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421B61-C477-4BB4-AA40-CCC8D50F4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2736129"/>
            <a:ext cx="4031240" cy="328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998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0865BF-6E65-46C9-A773-7EBE85B09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내부구조 알아보기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F05A86-DEF3-4090-854D-DA469B9D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아직 확신할 수 없으니 빨간 네모 부분을 지워봅니다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81589-E8AB-44F1-82B9-EAB490E9B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27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BD44330-EF8D-4D2A-9F5E-C164AF34A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2736129"/>
            <a:ext cx="4031240" cy="328549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03B5DD2-0BD3-4988-8FD3-3710C957F8BD}"/>
              </a:ext>
            </a:extLst>
          </p:cNvPr>
          <p:cNvSpPr/>
          <p:nvPr/>
        </p:nvSpPr>
        <p:spPr>
          <a:xfrm>
            <a:off x="1126836" y="3048000"/>
            <a:ext cx="3923579" cy="257694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7985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E85FE6-8B1A-0444-BCDE-4E1C1F95D1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28</a:t>
            </a:fld>
            <a:endParaRPr kumimoji="1" lang="ko-KR" altLang="en-US"/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9BB71B6A-A9DA-2944-9C19-A50A6BF37985}"/>
              </a:ext>
            </a:extLst>
          </p:cNvPr>
          <p:cNvSpPr txBox="1">
            <a:spLocks/>
          </p:cNvSpPr>
          <p:nvPr/>
        </p:nvSpPr>
        <p:spPr>
          <a:xfrm>
            <a:off x="1464627" y="3148801"/>
            <a:ext cx="9144000" cy="1655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SpoqaHanSans" panose="020B0500000000000000" pitchFamily="34" charset="-128"/>
                <a:ea typeface="SpoqaHanSans" panose="020B0500000000000000" pitchFamily="34" charset="-128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None/>
            </a:pPr>
            <a:r>
              <a:rPr kumimoji="1" lang="en-US" altLang="ko-KR" sz="4800" b="1" dirty="0">
                <a:ln w="0"/>
                <a:solidFill>
                  <a:schemeClr val="bg1"/>
                </a:solidFill>
                <a:latin typeface="Montserrat" pitchFamily="2" charset="0"/>
              </a:rPr>
              <a:t>HACK YOUR LIFE</a:t>
            </a:r>
          </a:p>
          <a:p>
            <a:pPr marL="0" indent="0" algn="ctr">
              <a:lnSpc>
                <a:spcPct val="80000"/>
              </a:lnSpc>
              <a:buNone/>
            </a:pPr>
            <a:r>
              <a:rPr kumimoji="1" lang="ko-KR" altLang="en-US" sz="2000" dirty="0">
                <a:ln w="0"/>
                <a:solidFill>
                  <a:schemeClr val="bg1"/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멋쟁이 사자처럼 삼육대학교</a:t>
            </a:r>
            <a:endParaRPr kumimoji="1" lang="en-US" altLang="ko-KR" sz="700" dirty="0">
              <a:ln w="0"/>
              <a:solidFill>
                <a:schemeClr val="bg1"/>
              </a:solidFill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9912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59CBE5C-2C69-6348-823A-7C94827F6A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3</a:t>
            </a:fld>
            <a:endParaRPr kumimoji="1"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1E9D7C6-06F8-7B43-9705-44EB8DE81339}"/>
              </a:ext>
            </a:extLst>
          </p:cNvPr>
          <p:cNvGrpSpPr/>
          <p:nvPr/>
        </p:nvGrpSpPr>
        <p:grpSpPr>
          <a:xfrm>
            <a:off x="2359141" y="2564687"/>
            <a:ext cx="7473717" cy="1748854"/>
            <a:chOff x="2359141" y="2564687"/>
            <a:chExt cx="7473717" cy="1748854"/>
          </a:xfrm>
        </p:grpSpPr>
        <p:sp>
          <p:nvSpPr>
            <p:cNvPr id="6" name="텍스트상자 10">
              <a:extLst>
                <a:ext uri="{FF2B5EF4-FFF2-40B4-BE49-F238E27FC236}">
                  <a16:creationId xmlns:a16="http://schemas.microsoft.com/office/drawing/2014/main" id="{13A9CAAF-337C-9644-BC5B-A88BD5C17553}"/>
                </a:ext>
              </a:extLst>
            </p:cNvPr>
            <p:cNvSpPr txBox="1"/>
            <p:nvPr/>
          </p:nvSpPr>
          <p:spPr>
            <a:xfrm>
              <a:off x="2359141" y="2752244"/>
              <a:ext cx="7473717" cy="8614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ko-KR" altLang="en-US" sz="4800" b="1" dirty="0" err="1">
                  <a:solidFill>
                    <a:schemeClr val="bg1"/>
                  </a:solidFill>
                  <a:latin typeface="SpoqaHanSans" panose="020B0500000000000000" pitchFamily="34" charset="-128"/>
                  <a:ea typeface="SpoqaHanSans" panose="020B0500000000000000" pitchFamily="34" charset="-128"/>
                </a:rPr>
                <a:t>리액트</a:t>
              </a:r>
              <a:r>
                <a:rPr kumimoji="1" lang="ko-KR" altLang="en-US" sz="4800" b="1" dirty="0">
                  <a:solidFill>
                    <a:schemeClr val="bg1"/>
                  </a:solidFill>
                  <a:latin typeface="SpoqaHanSans" panose="020B0500000000000000" pitchFamily="34" charset="-128"/>
                  <a:ea typeface="SpoqaHanSans" panose="020B0500000000000000" pitchFamily="34" charset="-128"/>
                </a:rPr>
                <a:t> 앱 설치</a:t>
              </a:r>
              <a:endParaRPr kumimoji="1" lang="en-US" altLang="ko-KR" sz="4800" b="1" dirty="0">
                <a:solidFill>
                  <a:schemeClr val="bg1"/>
                </a:solidFill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  <p:sp>
          <p:nvSpPr>
            <p:cNvPr id="7" name="직각 삼각형[R] 6">
              <a:extLst>
                <a:ext uri="{FF2B5EF4-FFF2-40B4-BE49-F238E27FC236}">
                  <a16:creationId xmlns:a16="http://schemas.microsoft.com/office/drawing/2014/main" id="{4B518539-AFCE-9144-B815-2F5210D0915A}"/>
                </a:ext>
              </a:extLst>
            </p:cNvPr>
            <p:cNvSpPr/>
            <p:nvPr/>
          </p:nvSpPr>
          <p:spPr>
            <a:xfrm rot="10800000">
              <a:off x="2359141" y="2564687"/>
              <a:ext cx="195329" cy="188095"/>
            </a:xfrm>
            <a:prstGeom prst="rtTriangle">
              <a:avLst/>
            </a:prstGeom>
            <a:noFill/>
            <a:ln>
              <a:solidFill>
                <a:srgbClr val="F398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  <p:sp>
          <p:nvSpPr>
            <p:cNvPr id="8" name="직각 삼각형[R] 7">
              <a:extLst>
                <a:ext uri="{FF2B5EF4-FFF2-40B4-BE49-F238E27FC236}">
                  <a16:creationId xmlns:a16="http://schemas.microsoft.com/office/drawing/2014/main" id="{983BB304-D233-9649-B64B-BCE2C3DACD99}"/>
                </a:ext>
              </a:extLst>
            </p:cNvPr>
            <p:cNvSpPr/>
            <p:nvPr/>
          </p:nvSpPr>
          <p:spPr>
            <a:xfrm rot="10800000" flipH="1">
              <a:off x="9637529" y="4125446"/>
              <a:ext cx="195329" cy="188095"/>
            </a:xfrm>
            <a:prstGeom prst="rt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6884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앱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먼저 노드</a:t>
            </a:r>
            <a:r>
              <a:rPr lang="en-US" altLang="ko-KR" dirty="0"/>
              <a:t>.</a:t>
            </a:r>
            <a:r>
              <a:rPr lang="en-US" altLang="ko-KR" dirty="0" err="1"/>
              <a:t>js</a:t>
            </a:r>
            <a:r>
              <a:rPr lang="ko-KR" altLang="en-US" dirty="0"/>
              <a:t>가 제대로 깔렸는지 확인해 봅니다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node</a:t>
            </a:r>
            <a:r>
              <a:rPr lang="ko-KR" altLang="en-US" dirty="0"/>
              <a:t> </a:t>
            </a:r>
            <a:r>
              <a:rPr lang="en-US" altLang="ko-KR" dirty="0"/>
              <a:t>--version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4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9C6011A-56F0-42FE-A90C-774424CD2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809" y="3429000"/>
            <a:ext cx="10076381" cy="136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927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앱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npm</a:t>
            </a:r>
            <a:r>
              <a:rPr lang="en-US" altLang="ko-KR" dirty="0"/>
              <a:t>(node package manager)</a:t>
            </a:r>
            <a:r>
              <a:rPr lang="ko-KR" altLang="en-US" dirty="0"/>
              <a:t>이 제대로 설치 되었는지 확인합니다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 err="1"/>
              <a:t>npm</a:t>
            </a:r>
            <a:r>
              <a:rPr lang="ko-KR" altLang="en-US" dirty="0"/>
              <a:t> </a:t>
            </a:r>
            <a:r>
              <a:rPr lang="en-US" altLang="ko-KR" dirty="0"/>
              <a:t>--version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5</a:t>
            </a:fld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A7A629D-B3BB-4AB6-97EF-02E0BCAF6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3427413"/>
            <a:ext cx="9670036" cy="139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216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앱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확인이 끝났다면 </a:t>
            </a:r>
            <a:r>
              <a:rPr lang="en-US" altLang="ko-KR" dirty="0"/>
              <a:t>React</a:t>
            </a:r>
            <a:r>
              <a:rPr lang="ko-KR" altLang="en-US" dirty="0"/>
              <a:t>를 설치해봅시다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</a:t>
            </a:r>
            <a:r>
              <a:rPr lang="en-US" altLang="ko-KR" dirty="0"/>
              <a:t>react_1week_session</a:t>
            </a:r>
            <a:r>
              <a:rPr lang="ko-KR" altLang="en-US" dirty="0"/>
              <a:t>이라는 이름의 새 폴더를 생성 후</a:t>
            </a:r>
            <a:endParaRPr lang="en-US" altLang="ko-KR" dirty="0"/>
          </a:p>
          <a:p>
            <a:pPr lvl="1"/>
            <a:r>
              <a:rPr lang="en-US" altLang="ko-KR" dirty="0" err="1"/>
              <a:t>npx</a:t>
            </a:r>
            <a:r>
              <a:rPr lang="en-US" altLang="ko-KR" dirty="0"/>
              <a:t> create-react-app </a:t>
            </a:r>
            <a:r>
              <a:rPr lang="en-US" altLang="ko-KR" dirty="0" err="1"/>
              <a:t>likelion_app</a:t>
            </a:r>
            <a:r>
              <a:rPr lang="en-US" altLang="ko-KR" dirty="0"/>
              <a:t> </a:t>
            </a:r>
            <a:r>
              <a:rPr lang="ko-KR" altLang="en-US" dirty="0"/>
              <a:t>터미널에서 코드를 실행합니다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설치를 시작하면 </a:t>
            </a:r>
            <a:r>
              <a:rPr lang="en-US" altLang="ko-KR" dirty="0"/>
              <a:t>react,</a:t>
            </a:r>
            <a:r>
              <a:rPr lang="ko-KR" altLang="en-US" dirty="0"/>
              <a:t> </a:t>
            </a:r>
            <a:r>
              <a:rPr lang="en-US" altLang="ko-KR" dirty="0"/>
              <a:t>react-</a:t>
            </a:r>
            <a:r>
              <a:rPr lang="en-US" altLang="ko-KR" dirty="0" err="1"/>
              <a:t>dom</a:t>
            </a:r>
            <a:r>
              <a:rPr lang="en-US" altLang="ko-KR" dirty="0"/>
              <a:t> </a:t>
            </a:r>
            <a:r>
              <a:rPr lang="ko-KR" altLang="en-US" dirty="0"/>
              <a:t>그리고 </a:t>
            </a:r>
            <a:r>
              <a:rPr lang="en-US" altLang="ko-KR" dirty="0"/>
              <a:t>react-scripts</a:t>
            </a:r>
            <a:r>
              <a:rPr lang="ko-KR" altLang="en-US" dirty="0"/>
              <a:t>를 설치합니다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en-US" altLang="ko-KR" dirty="0"/>
              <a:t>yarn </a:t>
            </a:r>
            <a:r>
              <a:rPr lang="ko-KR" altLang="en-US" dirty="0"/>
              <a:t>또한 설치를 시작합니다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6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1A6EE8A-CAA6-4C35-BF03-D69DF4BD0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4" y="4001294"/>
            <a:ext cx="10111423" cy="163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05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앱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성공적으로 완료가 되면 이러한 글들을 볼 수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쓰여져 </a:t>
            </a:r>
            <a:r>
              <a:rPr lang="ko-KR" altLang="en-US" dirty="0" err="1"/>
              <a:t>있는데로</a:t>
            </a:r>
            <a:r>
              <a:rPr lang="ko-KR" altLang="en-US" dirty="0"/>
              <a:t> 터미널에 입력을 합니다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cd</a:t>
            </a:r>
            <a:r>
              <a:rPr lang="ko-KR" altLang="en-US" dirty="0"/>
              <a:t> </a:t>
            </a:r>
            <a:r>
              <a:rPr lang="en-US" altLang="ko-KR" dirty="0" err="1"/>
              <a:t>likelion_app</a:t>
            </a:r>
            <a:endParaRPr lang="en-US" altLang="ko-KR" dirty="0"/>
          </a:p>
          <a:p>
            <a:r>
              <a:rPr lang="ko-KR" altLang="en-US" dirty="0"/>
              <a:t>이때 다음과 같이</a:t>
            </a:r>
            <a:r>
              <a:rPr lang="en-US" altLang="ko-KR" dirty="0"/>
              <a:t>yarn</a:t>
            </a:r>
            <a:r>
              <a:rPr lang="ko-KR" altLang="en-US" dirty="0"/>
              <a:t>이 아닌 </a:t>
            </a:r>
            <a:r>
              <a:rPr lang="en-US" altLang="ko-KR" dirty="0" err="1"/>
              <a:t>npm</a:t>
            </a:r>
            <a:r>
              <a:rPr lang="ko-KR" altLang="en-US" dirty="0"/>
              <a:t>으로 입력하여 주세요</a:t>
            </a:r>
            <a:r>
              <a:rPr lang="en-US" altLang="ko-KR" dirty="0"/>
              <a:t>. </a:t>
            </a:r>
          </a:p>
          <a:p>
            <a:pPr lvl="1"/>
            <a:r>
              <a:rPr lang="en-US" altLang="ko-KR" dirty="0" err="1"/>
              <a:t>npm</a:t>
            </a:r>
            <a:r>
              <a:rPr lang="en-US" altLang="ko-KR" dirty="0"/>
              <a:t> start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7</a:t>
            </a:fld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34B189-A3AA-4656-AD36-9A3EAFABE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3757351"/>
            <a:ext cx="10289344" cy="208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402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앱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성공적으로 앱이 설치되었다면 </a:t>
            </a:r>
            <a:r>
              <a:rPr lang="ko-KR" altLang="en-US" dirty="0" err="1"/>
              <a:t>이와같은</a:t>
            </a:r>
            <a:r>
              <a:rPr lang="ko-KR" altLang="en-US" dirty="0"/>
              <a:t> 내용이 생길 것이고 </a:t>
            </a:r>
            <a:r>
              <a:rPr lang="en-US" altLang="ko-KR" dirty="0" err="1"/>
              <a:t>onClick</a:t>
            </a:r>
            <a:r>
              <a:rPr lang="en-US" altLang="ko-KR" dirty="0"/>
              <a:t> </a:t>
            </a:r>
            <a:r>
              <a:rPr lang="en-US" altLang="ko-KR" dirty="0">
                <a:hlinkClick r:id="rId2"/>
              </a:rPr>
              <a:t>http://localhost:3000/</a:t>
            </a:r>
            <a:r>
              <a:rPr lang="ko-KR" altLang="en-US" dirty="0"/>
              <a:t>을 해줍니다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8</a:t>
            </a:fld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F0D3836-EE80-432D-B5CD-291CB76B1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" y="3427413"/>
            <a:ext cx="7663461" cy="222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68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8859C-10E7-4171-A3A3-74426C98D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앱 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68F-02A1-443F-BCB8-F9C214D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아래와 비슷한 내용이 나온다면 </a:t>
            </a:r>
            <a:r>
              <a:rPr lang="ko-KR" altLang="en-US" dirty="0" err="1"/>
              <a:t>리액트에</a:t>
            </a:r>
            <a:r>
              <a:rPr lang="ko-KR" altLang="en-US" dirty="0"/>
              <a:t> 훌륭히 첫 발을 내딛은 것 입니다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 err="1"/>
              <a:t>짝짝짝</a:t>
            </a:r>
            <a:r>
              <a:rPr lang="en-US" altLang="ko-KR" dirty="0"/>
              <a:t>-.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840CF6-CE48-465C-A12E-6375CE065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pPr/>
              <a:t>9</a:t>
            </a:fld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8F1D9E3-84F6-4316-AF7E-3FF3A644C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786" y="2905116"/>
            <a:ext cx="6284428" cy="331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55861"/>
      </p:ext>
    </p:extLst>
  </p:cSld>
  <p:clrMapOvr>
    <a:masterClrMapping/>
  </p:clrMapOvr>
</p:sld>
</file>

<file path=ppt/theme/theme1.xml><?xml version="1.0" encoding="utf-8"?>
<a:theme xmlns:a="http://schemas.openxmlformats.org/drawingml/2006/main" name="likel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kelion" id="{BE52A325-B92E-DC4D-B1B1-070A3090594C}" vid="{EBDC135F-C26B-934B-BE38-9558F847802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likelion</Template>
  <TotalTime>4850</TotalTime>
  <Pages>88</Pages>
  <Words>721</Words>
  <Characters>0</Characters>
  <Application>Microsoft Office PowerPoint</Application>
  <DocSecurity>0</DocSecurity>
  <PresentationFormat>와이드스크린</PresentationFormat>
  <Lines>0</Lines>
  <Paragraphs>124</Paragraphs>
  <Slides>28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SpoqaHanSans</vt:lpstr>
      <vt:lpstr>맑은 고딕</vt:lpstr>
      <vt:lpstr>Wingdings</vt:lpstr>
      <vt:lpstr>Arial</vt:lpstr>
      <vt:lpstr>SpoqaHanSans Light</vt:lpstr>
      <vt:lpstr>Montserrat</vt:lpstr>
      <vt:lpstr>likelion</vt:lpstr>
      <vt:lpstr>PowerPoint 프레젠테이션</vt:lpstr>
      <vt:lpstr>PowerPoint 프레젠테이션</vt:lpstr>
      <vt:lpstr>PowerPoint 프레젠테이션</vt:lpstr>
      <vt:lpstr>리액트 앱 설치</vt:lpstr>
      <vt:lpstr>리액트 앱 설치</vt:lpstr>
      <vt:lpstr>리액트 앱 설치</vt:lpstr>
      <vt:lpstr>리액트 앱 설치</vt:lpstr>
      <vt:lpstr>리액트 앱 설치</vt:lpstr>
      <vt:lpstr>리액트 앱 설치</vt:lpstr>
      <vt:lpstr>PowerPoint 프레젠테이션</vt:lpstr>
      <vt:lpstr>HTML에 리액트 적용하기</vt:lpstr>
      <vt:lpstr>HTML에 리액트 적용하기</vt:lpstr>
      <vt:lpstr>HTML에 리액트 적용하기</vt:lpstr>
      <vt:lpstr>HTML에 리액트 적용하기</vt:lpstr>
      <vt:lpstr>HTML에 리액트 적용하기</vt:lpstr>
      <vt:lpstr>HTML에 리액트 적용하기</vt:lpstr>
      <vt:lpstr>HTML에 리액트 적용하기</vt:lpstr>
      <vt:lpstr>HTML에 리액트 적용하기</vt:lpstr>
      <vt:lpstr>HTML에 리액트 적용하기</vt:lpstr>
      <vt:lpstr>HTML에 리액트 적용하기</vt:lpstr>
      <vt:lpstr>PowerPoint 프레젠테이션</vt:lpstr>
      <vt:lpstr>리액트 내부구조 알아보기</vt:lpstr>
      <vt:lpstr>리액트 내부구조 알아보기</vt:lpstr>
      <vt:lpstr>리액트 내부구조 알아보기</vt:lpstr>
      <vt:lpstr>리액트 내부구조 알아보기</vt:lpstr>
      <vt:lpstr>리액트 내부구조 알아보기</vt:lpstr>
      <vt:lpstr>리액트 내부구조 알아보기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흥미 붙이기</dc:title>
  <dc:creator>배성현</dc:creator>
  <cp:lastModifiedBy>박 기홍</cp:lastModifiedBy>
  <cp:revision>305</cp:revision>
  <cp:lastPrinted>2018-07-30T19:39:30Z</cp:lastPrinted>
  <dcterms:modified xsi:type="dcterms:W3CDTF">2019-11-06T23:46:38Z</dcterms:modified>
</cp:coreProperties>
</file>

<file path=docProps/thumbnail.jpeg>
</file>